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509" r:id="rId3"/>
    <p:sldId id="574" r:id="rId4"/>
    <p:sldId id="277" r:id="rId5"/>
    <p:sldId id="619" r:id="rId6"/>
    <p:sldId id="620" r:id="rId7"/>
    <p:sldId id="510" r:id="rId8"/>
    <p:sldId id="511" r:id="rId9"/>
    <p:sldId id="259" r:id="rId10"/>
    <p:sldId id="274" r:id="rId11"/>
    <p:sldId id="621" r:id="rId12"/>
    <p:sldId id="260" r:id="rId13"/>
    <p:sldId id="261" r:id="rId14"/>
    <p:sldId id="262" r:id="rId15"/>
    <p:sldId id="263" r:id="rId16"/>
    <p:sldId id="264" r:id="rId17"/>
    <p:sldId id="266" r:id="rId18"/>
    <p:sldId id="267" r:id="rId19"/>
    <p:sldId id="623" r:id="rId20"/>
    <p:sldId id="624" r:id="rId21"/>
    <p:sldId id="269" r:id="rId22"/>
    <p:sldId id="270" r:id="rId23"/>
    <p:sldId id="271" r:id="rId24"/>
    <p:sldId id="622" r:id="rId25"/>
    <p:sldId id="275" r:id="rId26"/>
    <p:sldId id="276" r:id="rId27"/>
    <p:sldId id="51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1BC87A-EE7C-99F9-DCED-7FCEC0D9FD24}" name="Vaida Sabūnė" initials="VS" userId="S::vsabune@nzt.lt::a8b4650a-f72d-4eb9-88e2-f6db5761ee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FADD57-55A7-43D8-928D-A66EFD233FA3}" v="6" dt="2026-10-07T11:33:27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97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ida Sabūnė" userId="S::vsabune@nzt.lt::a8b4650a-f72d-4eb9-88e2-f6db5761ee31" providerId="AD" clId="Web-{8CF05093-CECE-EFBE-A1B2-E402291970EA}"/>
    <pc:docChg chg="modSld">
      <pc:chgData name="Vaida Sabūnė" userId="S::vsabune@nzt.lt::a8b4650a-f72d-4eb9-88e2-f6db5761ee31" providerId="AD" clId="Web-{8CF05093-CECE-EFBE-A1B2-E402291970EA}" dt="2026-09-29T12:44:09.407" v="323" actId="14100"/>
      <pc:docMkLst>
        <pc:docMk/>
      </pc:docMkLst>
      <pc:sldChg chg="modSp">
        <pc:chgData name="Vaida Sabūnė" userId="S::vsabune@nzt.lt::a8b4650a-f72d-4eb9-88e2-f6db5761ee31" providerId="AD" clId="Web-{8CF05093-CECE-EFBE-A1B2-E402291970EA}" dt="2026-09-29T12:34:44.192" v="164" actId="14100"/>
        <pc:sldMkLst>
          <pc:docMk/>
          <pc:sldMk cId="0" sldId="259"/>
        </pc:sldMkLst>
        <pc:spChg chg="mod">
          <ac:chgData name="Vaida Sabūnė" userId="S::vsabune@nzt.lt::a8b4650a-f72d-4eb9-88e2-f6db5761ee31" providerId="AD" clId="Web-{8CF05093-CECE-EFBE-A1B2-E402291970EA}" dt="2026-09-29T12:34:44.192" v="164" actId="14100"/>
          <ac:spMkLst>
            <pc:docMk/>
            <pc:sldMk cId="0" sldId="259"/>
            <ac:spMk id="10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34:25.112" v="163" actId="14100"/>
          <ac:spMkLst>
            <pc:docMk/>
            <pc:sldMk cId="0" sldId="259"/>
            <ac:spMk id="15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8CF05093-CECE-EFBE-A1B2-E402291970EA}" dt="2026-09-29T12:39:11.744" v="236" actId="20577"/>
        <pc:sldMkLst>
          <pc:docMk/>
          <pc:sldMk cId="0" sldId="260"/>
        </pc:sldMkLst>
        <pc:spChg chg="mod">
          <ac:chgData name="Vaida Sabūnė" userId="S::vsabune@nzt.lt::a8b4650a-f72d-4eb9-88e2-f6db5761ee31" providerId="AD" clId="Web-{8CF05093-CECE-EFBE-A1B2-E402291970EA}" dt="2026-09-29T12:39:11.744" v="236" actId="2057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36:20.403" v="196" actId="14100"/>
          <ac:spMkLst>
            <pc:docMk/>
            <pc:sldMk cId="0" sldId="260"/>
            <ac:spMk id="14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8CF05093-CECE-EFBE-A1B2-E402291970EA}" dt="2026-09-29T12:40:13.046" v="244" actId="20577"/>
        <pc:sldMkLst>
          <pc:docMk/>
          <pc:sldMk cId="0" sldId="262"/>
        </pc:sldMkLst>
        <pc:spChg chg="mod">
          <ac:chgData name="Vaida Sabūnė" userId="S::vsabune@nzt.lt::a8b4650a-f72d-4eb9-88e2-f6db5761ee31" providerId="AD" clId="Web-{8CF05093-CECE-EFBE-A1B2-E402291970EA}" dt="2026-09-29T12:40:13.046" v="244" actId="20577"/>
          <ac:spMkLst>
            <pc:docMk/>
            <pc:sldMk cId="0" sldId="262"/>
            <ac:spMk id="17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8CF05093-CECE-EFBE-A1B2-E402291970EA}" dt="2026-09-29T12:43:29.232" v="312" actId="20577"/>
        <pc:sldMkLst>
          <pc:docMk/>
          <pc:sldMk cId="0" sldId="264"/>
        </pc:sldMkLst>
        <pc:spChg chg="mod">
          <ac:chgData name="Vaida Sabūnė" userId="S::vsabune@nzt.lt::a8b4650a-f72d-4eb9-88e2-f6db5761ee31" providerId="AD" clId="Web-{8CF05093-CECE-EFBE-A1B2-E402291970EA}" dt="2026-09-29T12:43:29.232" v="312" actId="20577"/>
          <ac:spMkLst>
            <pc:docMk/>
            <pc:sldMk cId="0" sldId="264"/>
            <ac:spMk id="17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8CF05093-CECE-EFBE-A1B2-E402291970EA}" dt="2026-09-29T12:23:23.937" v="21" actId="20577"/>
        <pc:sldMkLst>
          <pc:docMk/>
          <pc:sldMk cId="0" sldId="510"/>
        </pc:sldMkLst>
        <pc:spChg chg="mod">
          <ac:chgData name="Vaida Sabūnė" userId="S::vsabune@nzt.lt::a8b4650a-f72d-4eb9-88e2-f6db5761ee31" providerId="AD" clId="Web-{8CF05093-CECE-EFBE-A1B2-E402291970EA}" dt="2026-09-29T12:23:23.937" v="21" actId="20577"/>
          <ac:spMkLst>
            <pc:docMk/>
            <pc:sldMk cId="0" sldId="510"/>
            <ac:spMk id="18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8CF05093-CECE-EFBE-A1B2-E402291970EA}" dt="2026-09-29T12:33:32.077" v="159" actId="14100"/>
        <pc:sldMkLst>
          <pc:docMk/>
          <pc:sldMk cId="0" sldId="511"/>
        </pc:sldMkLst>
        <pc:spChg chg="mod">
          <ac:chgData name="Vaida Sabūnė" userId="S::vsabune@nzt.lt::a8b4650a-f72d-4eb9-88e2-f6db5761ee31" providerId="AD" clId="Web-{8CF05093-CECE-EFBE-A1B2-E402291970EA}" dt="2026-09-29T12:27:51.567" v="55" actId="20577"/>
          <ac:spMkLst>
            <pc:docMk/>
            <pc:sldMk cId="0" sldId="511"/>
            <ac:spMk id="3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25:53.261" v="34" actId="20577"/>
          <ac:spMkLst>
            <pc:docMk/>
            <pc:sldMk cId="0" sldId="511"/>
            <ac:spMk id="9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26:37.421" v="46" actId="20577"/>
          <ac:spMkLst>
            <pc:docMk/>
            <pc:sldMk cId="0" sldId="511"/>
            <ac:spMk id="10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30:50.424" v="148" actId="20577"/>
          <ac:spMkLst>
            <pc:docMk/>
            <pc:sldMk cId="0" sldId="511"/>
            <ac:spMk id="15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33:32.077" v="159" actId="14100"/>
          <ac:spMkLst>
            <pc:docMk/>
            <pc:sldMk cId="0" sldId="511"/>
            <ac:spMk id="20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31:57.492" v="156" actId="14100"/>
          <ac:spMkLst>
            <pc:docMk/>
            <pc:sldMk cId="0" sldId="511"/>
            <ac:spMk id="26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32:22.930" v="158" actId="14100"/>
          <ac:spMkLst>
            <pc:docMk/>
            <pc:sldMk cId="0" sldId="511"/>
            <ac:spMk id="27" creationId="{00000000-0000-0000-0000-000000000000}"/>
          </ac:spMkLst>
        </pc:spChg>
        <pc:spChg chg="mod">
          <ac:chgData name="Vaida Sabūnė" userId="S::vsabune@nzt.lt::a8b4650a-f72d-4eb9-88e2-f6db5761ee31" providerId="AD" clId="Web-{8CF05093-CECE-EFBE-A1B2-E402291970EA}" dt="2026-09-29T12:32:05.102" v="157" actId="14100"/>
          <ac:spMkLst>
            <pc:docMk/>
            <pc:sldMk cId="0" sldId="511"/>
            <ac:spMk id="29" creationId="{00000000-0000-0000-0000-000000000000}"/>
          </ac:spMkLst>
        </pc:spChg>
      </pc:sldChg>
    </pc:docChg>
  </pc:docChgLst>
  <pc:docChgLst>
    <pc:chgData name="Vaida Sabūnė" userId="a8b4650a-f72d-4eb9-88e2-f6db5761ee31" providerId="ADAL" clId="{857BC18A-7AD5-472A-9565-B514CB684F7A}"/>
    <pc:docChg chg="undo custSel modSld">
      <pc:chgData name="Vaida Sabūnė" userId="a8b4650a-f72d-4eb9-88e2-f6db5761ee31" providerId="ADAL" clId="{857BC18A-7AD5-472A-9565-B514CB684F7A}" dt="2026-10-07T12:16:00.969" v="333" actId="20577"/>
      <pc:docMkLst>
        <pc:docMk/>
      </pc:docMkLst>
      <pc:sldChg chg="modSp mod">
        <pc:chgData name="Vaida Sabūnė" userId="a8b4650a-f72d-4eb9-88e2-f6db5761ee31" providerId="ADAL" clId="{857BC18A-7AD5-472A-9565-B514CB684F7A}" dt="2026-10-07T11:24:59.771" v="222" actId="20578"/>
        <pc:sldMkLst>
          <pc:docMk/>
          <pc:sldMk cId="0" sldId="259"/>
        </pc:sldMkLst>
        <pc:spChg chg="mod">
          <ac:chgData name="Vaida Sabūnė" userId="a8b4650a-f72d-4eb9-88e2-f6db5761ee31" providerId="ADAL" clId="{857BC18A-7AD5-472A-9565-B514CB684F7A}" dt="2026-10-07T11:24:59.771" v="222" actId="20578"/>
          <ac:spMkLst>
            <pc:docMk/>
            <pc:sldMk cId="0" sldId="259"/>
            <ac:spMk id="15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1:34:00.012" v="228" actId="20577"/>
        <pc:sldMkLst>
          <pc:docMk/>
          <pc:sldMk cId="0" sldId="260"/>
        </pc:sldMkLst>
        <pc:spChg chg="mod">
          <ac:chgData name="Vaida Sabūnė" userId="a8b4650a-f72d-4eb9-88e2-f6db5761ee31" providerId="ADAL" clId="{857BC18A-7AD5-472A-9565-B514CB684F7A}" dt="2026-10-07T11:34:00.012" v="228" actId="20577"/>
          <ac:spMkLst>
            <pc:docMk/>
            <pc:sldMk cId="0" sldId="260"/>
            <ac:spMk id="28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08:37:46.219" v="128" actId="20577"/>
        <pc:sldMkLst>
          <pc:docMk/>
          <pc:sldMk cId="0" sldId="262"/>
        </pc:sldMkLst>
        <pc:spChg chg="mod">
          <ac:chgData name="Vaida Sabūnė" userId="a8b4650a-f72d-4eb9-88e2-f6db5761ee31" providerId="ADAL" clId="{857BC18A-7AD5-472A-9565-B514CB684F7A}" dt="2026-10-07T08:37:46.219" v="128" actId="20577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1:50:35.199" v="229" actId="2711"/>
        <pc:sldMkLst>
          <pc:docMk/>
          <pc:sldMk cId="0" sldId="267"/>
        </pc:sldMkLst>
        <pc:spChg chg="mod">
          <ac:chgData name="Vaida Sabūnė" userId="a8b4650a-f72d-4eb9-88e2-f6db5761ee31" providerId="ADAL" clId="{857BC18A-7AD5-472A-9565-B514CB684F7A}" dt="2026-10-07T11:50:35.199" v="229" actId="2711"/>
          <ac:spMkLst>
            <pc:docMk/>
            <pc:sldMk cId="0" sldId="267"/>
            <ac:spMk id="9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2:16:00.969" v="333" actId="20577"/>
        <pc:sldMkLst>
          <pc:docMk/>
          <pc:sldMk cId="0" sldId="269"/>
        </pc:sldMkLst>
        <pc:spChg chg="mod">
          <ac:chgData name="Vaida Sabūnė" userId="a8b4650a-f72d-4eb9-88e2-f6db5761ee31" providerId="ADAL" clId="{857BC18A-7AD5-472A-9565-B514CB684F7A}" dt="2026-10-07T12:13:41.336" v="243" actId="14100"/>
          <ac:spMkLst>
            <pc:docMk/>
            <pc:sldMk cId="0" sldId="269"/>
            <ac:spMk id="33" creationId="{00000000-0000-0000-0000-000000000000}"/>
          </ac:spMkLst>
        </pc:spChg>
        <pc:spChg chg="mod">
          <ac:chgData name="Vaida Sabūnė" userId="a8b4650a-f72d-4eb9-88e2-f6db5761ee31" providerId="ADAL" clId="{857BC18A-7AD5-472A-9565-B514CB684F7A}" dt="2026-10-07T12:16:00.969" v="333" actId="20577"/>
          <ac:spMkLst>
            <pc:docMk/>
            <pc:sldMk cId="0" sldId="269"/>
            <ac:spMk id="34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2:05:22.196" v="242" actId="20577"/>
        <pc:sldMkLst>
          <pc:docMk/>
          <pc:sldMk cId="0" sldId="276"/>
        </pc:sldMkLst>
        <pc:spChg chg="mod">
          <ac:chgData name="Vaida Sabūnė" userId="a8b4650a-f72d-4eb9-88e2-f6db5761ee31" providerId="ADAL" clId="{857BC18A-7AD5-472A-9565-B514CB684F7A}" dt="2026-10-07T12:05:22.196" v="242" actId="20577"/>
          <ac:spMkLst>
            <pc:docMk/>
            <pc:sldMk cId="0" sldId="276"/>
            <ac:spMk id="19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1:11:21.861" v="150" actId="6549"/>
        <pc:sldMkLst>
          <pc:docMk/>
          <pc:sldMk cId="0" sldId="277"/>
        </pc:sldMkLst>
        <pc:spChg chg="mod">
          <ac:chgData name="Vaida Sabūnė" userId="a8b4650a-f72d-4eb9-88e2-f6db5761ee31" providerId="ADAL" clId="{857BC18A-7AD5-472A-9565-B514CB684F7A}" dt="2026-10-07T11:11:21.861" v="150" actId="6549"/>
          <ac:spMkLst>
            <pc:docMk/>
            <pc:sldMk cId="0" sldId="277"/>
            <ac:spMk id="22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1:00:01.254" v="149"/>
        <pc:sldMkLst>
          <pc:docMk/>
          <pc:sldMk cId="0" sldId="509"/>
        </pc:sldMkLst>
        <pc:spChg chg="mod">
          <ac:chgData name="Vaida Sabūnė" userId="a8b4650a-f72d-4eb9-88e2-f6db5761ee31" providerId="ADAL" clId="{857BC18A-7AD5-472A-9565-B514CB684F7A}" dt="2026-10-07T11:00:01.254" v="149"/>
          <ac:spMkLst>
            <pc:docMk/>
            <pc:sldMk cId="0" sldId="509"/>
            <ac:spMk id="2" creationId="{49ECE537-5A40-38A3-F25F-0274363C4718}"/>
          </ac:spMkLst>
        </pc:spChg>
      </pc:sldChg>
      <pc:sldChg chg="modSp mod">
        <pc:chgData name="Vaida Sabūnė" userId="a8b4650a-f72d-4eb9-88e2-f6db5761ee31" providerId="ADAL" clId="{857BC18A-7AD5-472A-9565-B514CB684F7A}" dt="2026-10-01T11:02:45.275" v="1" actId="20577"/>
        <pc:sldMkLst>
          <pc:docMk/>
          <pc:sldMk cId="0" sldId="510"/>
        </pc:sldMkLst>
        <pc:spChg chg="mod">
          <ac:chgData name="Vaida Sabūnė" userId="a8b4650a-f72d-4eb9-88e2-f6db5761ee31" providerId="ADAL" clId="{857BC18A-7AD5-472A-9565-B514CB684F7A}" dt="2026-10-01T11:02:45.275" v="1" actId="20577"/>
          <ac:spMkLst>
            <pc:docMk/>
            <pc:sldMk cId="0" sldId="510"/>
            <ac:spMk id="19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0:59:15.792" v="148" actId="20577"/>
        <pc:sldMkLst>
          <pc:docMk/>
          <pc:sldMk cId="1090314816" sldId="512"/>
        </pc:sldMkLst>
        <pc:spChg chg="mod">
          <ac:chgData name="Vaida Sabūnė" userId="a8b4650a-f72d-4eb9-88e2-f6db5761ee31" providerId="ADAL" clId="{857BC18A-7AD5-472A-9565-B514CB684F7A}" dt="2026-10-07T10:59:15.792" v="148" actId="20577"/>
          <ac:spMkLst>
            <pc:docMk/>
            <pc:sldMk cId="1090314816" sldId="512"/>
            <ac:spMk id="2" creationId="{6D53B377-F0BF-F4D1-10FC-D2703E7CB28A}"/>
          </ac:spMkLst>
        </pc:spChg>
      </pc:sldChg>
      <pc:sldChg chg="modSp mod">
        <pc:chgData name="Vaida Sabūnė" userId="a8b4650a-f72d-4eb9-88e2-f6db5761ee31" providerId="ADAL" clId="{857BC18A-7AD5-472A-9565-B514CB684F7A}" dt="2026-10-07T08:34:00.809" v="3" actId="27636"/>
        <pc:sldMkLst>
          <pc:docMk/>
          <pc:sldMk cId="3757298673" sldId="619"/>
        </pc:sldMkLst>
        <pc:spChg chg="mod">
          <ac:chgData name="Vaida Sabūnė" userId="a8b4650a-f72d-4eb9-88e2-f6db5761ee31" providerId="ADAL" clId="{857BC18A-7AD5-472A-9565-B514CB684F7A}" dt="2026-10-07T08:34:00.809" v="3" actId="27636"/>
          <ac:spMkLst>
            <pc:docMk/>
            <pc:sldMk cId="3757298673" sldId="619"/>
            <ac:spMk id="26" creationId="{00000000-0000-0000-0000-000000000000}"/>
          </ac:spMkLst>
        </pc:spChg>
      </pc:sldChg>
      <pc:sldChg chg="modSp mod">
        <pc:chgData name="Vaida Sabūnė" userId="a8b4650a-f72d-4eb9-88e2-f6db5761ee31" providerId="ADAL" clId="{857BC18A-7AD5-472A-9565-B514CB684F7A}" dt="2026-10-07T11:17:00.460" v="221" actId="20577"/>
        <pc:sldMkLst>
          <pc:docMk/>
          <pc:sldMk cId="3574393480" sldId="620"/>
        </pc:sldMkLst>
        <pc:spChg chg="mod">
          <ac:chgData name="Vaida Sabūnė" userId="a8b4650a-f72d-4eb9-88e2-f6db5761ee31" providerId="ADAL" clId="{857BC18A-7AD5-472A-9565-B514CB684F7A}" dt="2026-10-07T11:17:00.460" v="221" actId="20577"/>
          <ac:spMkLst>
            <pc:docMk/>
            <pc:sldMk cId="3574393480" sldId="620"/>
            <ac:spMk id="9" creationId="{A528D52D-9C3D-9807-95C5-3988D7CCE671}"/>
          </ac:spMkLst>
        </pc:spChg>
      </pc:sldChg>
      <pc:sldChg chg="modSp mod">
        <pc:chgData name="Vaida Sabūnė" userId="a8b4650a-f72d-4eb9-88e2-f6db5761ee31" providerId="ADAL" clId="{857BC18A-7AD5-472A-9565-B514CB684F7A}" dt="2026-10-07T11:51:48.583" v="234" actId="20577"/>
        <pc:sldMkLst>
          <pc:docMk/>
          <pc:sldMk cId="1927998922" sldId="623"/>
        </pc:sldMkLst>
        <pc:spChg chg="mod">
          <ac:chgData name="Vaida Sabūnė" userId="a8b4650a-f72d-4eb9-88e2-f6db5761ee31" providerId="ADAL" clId="{857BC18A-7AD5-472A-9565-B514CB684F7A}" dt="2026-10-07T11:51:48.583" v="234" actId="20577"/>
          <ac:spMkLst>
            <pc:docMk/>
            <pc:sldMk cId="1927998922" sldId="623"/>
            <ac:spMk id="32" creationId="{961CFA29-FAEA-40D2-F05F-99A5066E67ED}"/>
          </ac:spMkLst>
        </pc:spChg>
      </pc:sldChg>
    </pc:docChg>
  </pc:docChgLst>
  <pc:docChgLst>
    <pc:chgData name="Vaida Sabūnė" userId="S::vsabune@nzt.lt::a8b4650a-f72d-4eb9-88e2-f6db5761ee31" providerId="AD" clId="Web-{F06C740D-9C67-B3EF-FB9D-D71923C15978}"/>
    <pc:docChg chg="modSld">
      <pc:chgData name="Vaida Sabūnė" userId="S::vsabune@nzt.lt::a8b4650a-f72d-4eb9-88e2-f6db5761ee31" providerId="AD" clId="Web-{F06C740D-9C67-B3EF-FB9D-D71923C15978}" dt="2026-09-28T05:32:31.833" v="165" actId="1076"/>
      <pc:docMkLst>
        <pc:docMk/>
      </pc:docMkLst>
      <pc:sldChg chg="modSp">
        <pc:chgData name="Vaida Sabūnė" userId="S::vsabune@nzt.lt::a8b4650a-f72d-4eb9-88e2-f6db5761ee31" providerId="AD" clId="Web-{F06C740D-9C67-B3EF-FB9D-D71923C15978}" dt="2026-09-28T05:31:03.686" v="163" actId="20577"/>
        <pc:sldMkLst>
          <pc:docMk/>
          <pc:sldMk cId="0" sldId="266"/>
        </pc:sldMkLst>
      </pc:sldChg>
      <pc:sldChg chg="modSp">
        <pc:chgData name="Vaida Sabūnė" userId="S::vsabune@nzt.lt::a8b4650a-f72d-4eb9-88e2-f6db5761ee31" providerId="AD" clId="Web-{F06C740D-9C67-B3EF-FB9D-D71923C15978}" dt="2026-09-28T05:32:31.833" v="165" actId="1076"/>
        <pc:sldMkLst>
          <pc:docMk/>
          <pc:sldMk cId="0" sldId="267"/>
        </pc:sldMkLst>
        <pc:spChg chg="mod">
          <ac:chgData name="Vaida Sabūnė" userId="S::vsabune@nzt.lt::a8b4650a-f72d-4eb9-88e2-f6db5761ee31" providerId="AD" clId="Web-{F06C740D-9C67-B3EF-FB9D-D71923C15978}" dt="2026-09-28T05:32:31.833" v="165" actId="1076"/>
          <ac:spMkLst>
            <pc:docMk/>
            <pc:sldMk cId="0" sldId="267"/>
            <ac:spMk id="10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F06C740D-9C67-B3EF-FB9D-D71923C15978}" dt="2026-09-28T05:23:51.747" v="61" actId="20577"/>
        <pc:sldMkLst>
          <pc:docMk/>
          <pc:sldMk cId="0" sldId="511"/>
        </pc:sldMkLst>
        <pc:spChg chg="mod">
          <ac:chgData name="Vaida Sabūnė" userId="S::vsabune@nzt.lt::a8b4650a-f72d-4eb9-88e2-f6db5761ee31" providerId="AD" clId="Web-{F06C740D-9C67-B3EF-FB9D-D71923C15978}" dt="2026-09-28T05:23:51.747" v="61" actId="20577"/>
          <ac:spMkLst>
            <pc:docMk/>
            <pc:sldMk cId="0" sldId="511"/>
            <ac:spMk id="20" creationId="{00000000-0000-0000-0000-000000000000}"/>
          </ac:spMkLst>
        </pc:spChg>
      </pc:sldChg>
    </pc:docChg>
  </pc:docChgLst>
  <pc:docChgLst>
    <pc:chgData name="Rimantė Rasickienė" userId="7782760d-9b3c-4174-9bc7-057cc3851f25" providerId="ADAL" clId="{00465BDE-5519-4FD0-857D-DB1F5B54E502}"/>
    <pc:docChg chg="modSld">
      <pc:chgData name="Rimantė Rasickienė" userId="7782760d-9b3c-4174-9bc7-057cc3851f25" providerId="ADAL" clId="{00465BDE-5519-4FD0-857D-DB1F5B54E502}" dt="2026-10-08T05:22:35.769" v="1" actId="20577"/>
      <pc:docMkLst>
        <pc:docMk/>
      </pc:docMkLst>
      <pc:sldChg chg="modSp mod">
        <pc:chgData name="Rimantė Rasickienė" userId="7782760d-9b3c-4174-9bc7-057cc3851f25" providerId="ADAL" clId="{00465BDE-5519-4FD0-857D-DB1F5B54E502}" dt="2026-10-08T05:22:35.769" v="1" actId="20577"/>
        <pc:sldMkLst>
          <pc:docMk/>
          <pc:sldMk cId="0" sldId="269"/>
        </pc:sldMkLst>
        <pc:spChg chg="mod">
          <ac:chgData name="Rimantė Rasickienė" userId="7782760d-9b3c-4174-9bc7-057cc3851f25" providerId="ADAL" clId="{00465BDE-5519-4FD0-857D-DB1F5B54E502}" dt="2026-10-08T05:22:35.769" v="1" actId="20577"/>
          <ac:spMkLst>
            <pc:docMk/>
            <pc:sldMk cId="0" sldId="269"/>
            <ac:spMk id="19" creationId="{00000000-0000-0000-0000-000000000000}"/>
          </ac:spMkLst>
        </pc:spChg>
      </pc:sldChg>
    </pc:docChg>
  </pc:docChgLst>
  <pc:docChgLst>
    <pc:chgData name="Vaida Sabūnė" userId="S::vsabune@nzt.lt::a8b4650a-f72d-4eb9-88e2-f6db5761ee31" providerId="AD" clId="Web-{38E15E0D-0306-82F4-6531-DDD3A6EC5EDD}"/>
    <pc:docChg chg="modSld">
      <pc:chgData name="Vaida Sabūnė" userId="S::vsabune@nzt.lt::a8b4650a-f72d-4eb9-88e2-f6db5761ee31" providerId="AD" clId="Web-{38E15E0D-0306-82F4-6531-DDD3A6EC5EDD}" dt="2026-09-30T04:56:10.162" v="156"/>
      <pc:docMkLst>
        <pc:docMk/>
      </pc:docMkLst>
      <pc:sldChg chg="addSp delSp modSp">
        <pc:chgData name="Vaida Sabūnė" userId="S::vsabune@nzt.lt::a8b4650a-f72d-4eb9-88e2-f6db5761ee31" providerId="AD" clId="Web-{38E15E0D-0306-82F4-6531-DDD3A6EC5EDD}" dt="2026-09-30T04:56:10.162" v="156"/>
        <pc:sldMkLst>
          <pc:docMk/>
          <pc:sldMk cId="0" sldId="259"/>
        </pc:sldMkLst>
        <pc:spChg chg="add del mod">
          <ac:chgData name="Vaida Sabūnė" userId="S::vsabune@nzt.lt::a8b4650a-f72d-4eb9-88e2-f6db5761ee31" providerId="AD" clId="Web-{38E15E0D-0306-82F4-6531-DDD3A6EC5EDD}" dt="2026-09-30T04:54:25.751" v="149" actId="14100"/>
          <ac:spMkLst>
            <pc:docMk/>
            <pc:sldMk cId="0" sldId="259"/>
            <ac:spMk id="9" creationId="{00000000-0000-0000-0000-000000000000}"/>
          </ac:spMkLst>
        </pc:spChg>
        <pc:spChg chg="mod">
          <ac:chgData name="Vaida Sabūnė" userId="S::vsabune@nzt.lt::a8b4650a-f72d-4eb9-88e2-f6db5761ee31" providerId="AD" clId="Web-{38E15E0D-0306-82F4-6531-DDD3A6EC5EDD}" dt="2026-09-30T04:55:19.879" v="152"/>
          <ac:spMkLst>
            <pc:docMk/>
            <pc:sldMk cId="0" sldId="259"/>
            <ac:spMk id="10" creationId="{00000000-0000-0000-0000-000000000000}"/>
          </ac:spMkLst>
        </pc:spChg>
        <pc:spChg chg="add del mod">
          <ac:chgData name="Vaida Sabūnė" userId="S::vsabune@nzt.lt::a8b4650a-f72d-4eb9-88e2-f6db5761ee31" providerId="AD" clId="Web-{38E15E0D-0306-82F4-6531-DDD3A6EC5EDD}" dt="2026-09-30T04:54:02.297" v="146" actId="14100"/>
          <ac:spMkLst>
            <pc:docMk/>
            <pc:sldMk cId="0" sldId="259"/>
            <ac:spMk id="14" creationId="{00000000-0000-0000-0000-000000000000}"/>
          </ac:spMkLst>
        </pc:spChg>
        <pc:spChg chg="mod">
          <ac:chgData name="Vaida Sabūnė" userId="S::vsabune@nzt.lt::a8b4650a-f72d-4eb9-88e2-f6db5761ee31" providerId="AD" clId="Web-{38E15E0D-0306-82F4-6531-DDD3A6EC5EDD}" dt="2026-09-30T04:56:10.162" v="156"/>
          <ac:spMkLst>
            <pc:docMk/>
            <pc:sldMk cId="0" sldId="259"/>
            <ac:spMk id="15" creationId="{00000000-0000-0000-0000-000000000000}"/>
          </ac:spMkLst>
        </pc:spChg>
        <pc:spChg chg="mod">
          <ac:chgData name="Vaida Sabūnė" userId="S::vsabune@nzt.lt::a8b4650a-f72d-4eb9-88e2-f6db5761ee31" providerId="AD" clId="Web-{38E15E0D-0306-82F4-6531-DDD3A6EC5EDD}" dt="2026-09-30T04:54:17.939" v="148" actId="107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Vaida Sabūnė" userId="S::vsabune@nzt.lt::a8b4650a-f72d-4eb9-88e2-f6db5761ee31" providerId="AD" clId="Web-{38E15E0D-0306-82F4-6531-DDD3A6EC5EDD}" dt="2026-09-30T04:56:01.708" v="155" actId="20577"/>
          <ac:spMkLst>
            <pc:docMk/>
            <pc:sldMk cId="0" sldId="259"/>
            <ac:spMk id="20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38E15E0D-0306-82F4-6531-DDD3A6EC5EDD}" dt="2026-09-30T04:47:26.907" v="79" actId="20577"/>
        <pc:sldMkLst>
          <pc:docMk/>
          <pc:sldMk cId="0" sldId="511"/>
        </pc:sldMkLst>
        <pc:spChg chg="mod">
          <ac:chgData name="Vaida Sabūnė" userId="S::vsabune@nzt.lt::a8b4650a-f72d-4eb9-88e2-f6db5761ee31" providerId="AD" clId="Web-{38E15E0D-0306-82F4-6531-DDD3A6EC5EDD}" dt="2026-09-30T04:47:26.907" v="79" actId="20577"/>
          <ac:spMkLst>
            <pc:docMk/>
            <pc:sldMk cId="0" sldId="511"/>
            <ac:spMk id="3" creationId="{00000000-0000-0000-0000-000000000000}"/>
          </ac:spMkLst>
        </pc:spChg>
        <pc:spChg chg="mod">
          <ac:chgData name="Vaida Sabūnė" userId="S::vsabune@nzt.lt::a8b4650a-f72d-4eb9-88e2-f6db5761ee31" providerId="AD" clId="Web-{38E15E0D-0306-82F4-6531-DDD3A6EC5EDD}" dt="2026-09-30T04:46:59.203" v="77" actId="20577"/>
          <ac:spMkLst>
            <pc:docMk/>
            <pc:sldMk cId="0" sldId="511"/>
            <ac:spMk id="15" creationId="{00000000-0000-0000-0000-000000000000}"/>
          </ac:spMkLst>
        </pc:spChg>
        <pc:spChg chg="mod">
          <ac:chgData name="Vaida Sabūnė" userId="S::vsabune@nzt.lt::a8b4650a-f72d-4eb9-88e2-f6db5761ee31" providerId="AD" clId="Web-{38E15E0D-0306-82F4-6531-DDD3A6EC5EDD}" dt="2026-09-30T04:41:42.237" v="1" actId="14100"/>
          <ac:spMkLst>
            <pc:docMk/>
            <pc:sldMk cId="0" sldId="511"/>
            <ac:spMk id="29" creationId="{00000000-0000-0000-0000-000000000000}"/>
          </ac:spMkLst>
        </pc:spChg>
      </pc:sldChg>
    </pc:docChg>
  </pc:docChgLst>
  <pc:docChgLst>
    <pc:chgData name="Loreta Pilkienė" userId="S::lpilkiene@nzt.lt::308274e7-f95f-4b5f-a27c-08f1ffdc1d6d" providerId="AD" clId="Web-{FE25E9F3-14DC-EB4B-8506-97E3BA76D6C1}"/>
    <pc:docChg chg="addSld delSld modSld sldOrd">
      <pc:chgData name="Loreta Pilkienė" userId="S::lpilkiene@nzt.lt::308274e7-f95f-4b5f-a27c-08f1ffdc1d6d" providerId="AD" clId="Web-{FE25E9F3-14DC-EB4B-8506-97E3BA76D6C1}" dt="2026-09-24T15:03:55.434" v="134" actId="20577"/>
      <pc:docMkLst>
        <pc:docMk/>
      </pc:docMkLst>
      <pc:sldChg chg="delSp modSp add">
        <pc:chgData name="Loreta Pilkienė" userId="S::lpilkiene@nzt.lt::308274e7-f95f-4b5f-a27c-08f1ffdc1d6d" providerId="AD" clId="Web-{FE25E9F3-14DC-EB4B-8506-97E3BA76D6C1}" dt="2026-09-24T15:03:55.434" v="134" actId="20577"/>
        <pc:sldMkLst>
          <pc:docMk/>
          <pc:sldMk cId="0" sldId="277"/>
        </pc:sldMkLst>
        <pc:spChg chg="mod">
          <ac:chgData name="Loreta Pilkienė" userId="S::lpilkiene@nzt.lt::308274e7-f95f-4b5f-a27c-08f1ffdc1d6d" providerId="AD" clId="Web-{FE25E9F3-14DC-EB4B-8506-97E3BA76D6C1}" dt="2026-09-24T15:03:55.434" v="134" actId="20577"/>
          <ac:spMkLst>
            <pc:docMk/>
            <pc:sldMk cId="0" sldId="277"/>
            <ac:spMk id="2" creationId="{00000000-0000-0000-0000-000000000000}"/>
          </ac:spMkLst>
        </pc:spChg>
        <pc:spChg chg="mod">
          <ac:chgData name="Loreta Pilkienė" userId="S::lpilkiene@nzt.lt::308274e7-f95f-4b5f-a27c-08f1ffdc1d6d" providerId="AD" clId="Web-{FE25E9F3-14DC-EB4B-8506-97E3BA76D6C1}" dt="2026-09-24T14:54:20.597" v="19" actId="14100"/>
          <ac:spMkLst>
            <pc:docMk/>
            <pc:sldMk cId="0" sldId="277"/>
            <ac:spMk id="4" creationId="{00000000-0000-0000-0000-000000000000}"/>
          </ac:spMkLst>
        </pc:spChg>
        <pc:spChg chg="mod">
          <ac:chgData name="Loreta Pilkienė" userId="S::lpilkiene@nzt.lt::308274e7-f95f-4b5f-a27c-08f1ffdc1d6d" providerId="AD" clId="Web-{FE25E9F3-14DC-EB4B-8506-97E3BA76D6C1}" dt="2026-09-24T14:54:39.050" v="25"/>
          <ac:spMkLst>
            <pc:docMk/>
            <pc:sldMk cId="0" sldId="277"/>
            <ac:spMk id="5" creationId="{00000000-0000-0000-0000-000000000000}"/>
          </ac:spMkLst>
        </pc:spChg>
        <pc:spChg chg="mod">
          <ac:chgData name="Loreta Pilkienė" userId="S::lpilkiene@nzt.lt::308274e7-f95f-4b5f-a27c-08f1ffdc1d6d" providerId="AD" clId="Web-{FE25E9F3-14DC-EB4B-8506-97E3BA76D6C1}" dt="2026-09-24T14:54:25.894" v="22" actId="20577"/>
          <ac:spMkLst>
            <pc:docMk/>
            <pc:sldMk cId="0" sldId="277"/>
            <ac:spMk id="8" creationId="{00000000-0000-0000-0000-000000000000}"/>
          </ac:spMkLst>
        </pc:spChg>
      </pc:sldChg>
      <pc:sldChg chg="modSp ord">
        <pc:chgData name="Loreta Pilkienė" userId="S::lpilkiene@nzt.lt::308274e7-f95f-4b5f-a27c-08f1ffdc1d6d" providerId="AD" clId="Web-{FE25E9F3-14DC-EB4B-8506-97E3BA76D6C1}" dt="2026-09-24T15:03:30.825" v="132" actId="20577"/>
        <pc:sldMkLst>
          <pc:docMk/>
          <pc:sldMk cId="0" sldId="510"/>
        </pc:sldMkLst>
        <pc:spChg chg="mod">
          <ac:chgData name="Loreta Pilkienė" userId="S::lpilkiene@nzt.lt::308274e7-f95f-4b5f-a27c-08f1ffdc1d6d" providerId="AD" clId="Web-{FE25E9F3-14DC-EB4B-8506-97E3BA76D6C1}" dt="2026-09-24T15:03:30.825" v="132" actId="20577"/>
          <ac:spMkLst>
            <pc:docMk/>
            <pc:sldMk cId="0" sldId="510"/>
            <ac:spMk id="3" creationId="{00000000-0000-0000-0000-000000000000}"/>
          </ac:spMkLst>
        </pc:spChg>
        <pc:spChg chg="mod">
          <ac:chgData name="Loreta Pilkienė" userId="S::lpilkiene@nzt.lt::308274e7-f95f-4b5f-a27c-08f1ffdc1d6d" providerId="AD" clId="Web-{FE25E9F3-14DC-EB4B-8506-97E3BA76D6C1}" dt="2026-09-24T14:35:16.750" v="11" actId="20577"/>
          <ac:spMkLst>
            <pc:docMk/>
            <pc:sldMk cId="0" sldId="510"/>
            <ac:spMk id="9" creationId="{00000000-0000-0000-0000-000000000000}"/>
          </ac:spMkLst>
        </pc:spChg>
      </pc:sldChg>
      <pc:sldChg chg="ord">
        <pc:chgData name="Loreta Pilkienė" userId="S::lpilkiene@nzt.lt::308274e7-f95f-4b5f-a27c-08f1ffdc1d6d" providerId="AD" clId="Web-{FE25E9F3-14DC-EB4B-8506-97E3BA76D6C1}" dt="2026-09-24T15:02:59.950" v="119"/>
        <pc:sldMkLst>
          <pc:docMk/>
          <pc:sldMk cId="0" sldId="511"/>
        </pc:sldMkLst>
      </pc:sldChg>
      <pc:sldChg chg="add">
        <pc:chgData name="Loreta Pilkienė" userId="S::lpilkiene@nzt.lt::308274e7-f95f-4b5f-a27c-08f1ffdc1d6d" providerId="AD" clId="Web-{FE25E9F3-14DC-EB4B-8506-97E3BA76D6C1}" dt="2026-09-24T15:02:32.450" v="117"/>
        <pc:sldMkLst>
          <pc:docMk/>
          <pc:sldMk cId="3757298673" sldId="619"/>
        </pc:sldMkLst>
      </pc:sldChg>
    </pc:docChg>
  </pc:docChgLst>
  <pc:docChgLst>
    <pc:chgData clId="Web-{00000000-0000-0000-0000-000000000000}"/>
    <pc:docChg chg="modSld">
      <pc:chgData name="" userId="" providerId="" clId="Web-{00000000-0000-0000-0000-000000000000}" dt="2026-09-29T11:14:52.617" v="0" actId="1076"/>
      <pc:docMkLst>
        <pc:docMk/>
      </pc:docMkLst>
      <pc:sldChg chg="modSp">
        <pc:chgData name="" userId="" providerId="" clId="Web-{00000000-0000-0000-0000-000000000000}" dt="2026-09-29T11:14:52.617" v="0" actId="1076"/>
        <pc:sldMkLst>
          <pc:docMk/>
          <pc:sldMk cId="0" sldId="259"/>
        </pc:sldMkLst>
        <pc:spChg chg="mod">
          <ac:chgData name="" userId="" providerId="" clId="Web-{00000000-0000-0000-0000-000000000000}" dt="2026-09-29T11:14:52.617" v="0" actId="1076"/>
          <ac:spMkLst>
            <pc:docMk/>
            <pc:sldMk cId="0" sldId="259"/>
            <ac:spMk id="11" creationId="{00000000-0000-0000-0000-000000000000}"/>
          </ac:spMkLst>
        </pc:spChg>
      </pc:sldChg>
    </pc:docChg>
  </pc:docChgLst>
  <pc:docChgLst>
    <pc:chgData name="Vaida Sabūnė" userId="S::vsabune@nzt.lt::a8b4650a-f72d-4eb9-88e2-f6db5761ee31" providerId="AD" clId="Web-{CC4727A7-4517-48D4-2C21-EF9E0C1B8C2F}"/>
    <pc:docChg chg="modSld">
      <pc:chgData name="Vaida Sabūnė" userId="S::vsabune@nzt.lt::a8b4650a-f72d-4eb9-88e2-f6db5761ee31" providerId="AD" clId="Web-{CC4727A7-4517-48D4-2C21-EF9E0C1B8C2F}" dt="2026-09-28T05:38:05.896" v="14" actId="20577"/>
      <pc:docMkLst>
        <pc:docMk/>
      </pc:docMkLst>
      <pc:sldChg chg="addSp delSp modSp">
        <pc:chgData name="Vaida Sabūnė" userId="S::vsabune@nzt.lt::a8b4650a-f72d-4eb9-88e2-f6db5761ee31" providerId="AD" clId="Web-{CC4727A7-4517-48D4-2C21-EF9E0C1B8C2F}" dt="2026-09-28T05:33:16.730" v="9"/>
        <pc:sldMkLst>
          <pc:docMk/>
          <pc:sldMk cId="0" sldId="267"/>
        </pc:sldMkLst>
        <pc:spChg chg="mod">
          <ac:chgData name="Vaida Sabūnė" userId="S::vsabune@nzt.lt::a8b4650a-f72d-4eb9-88e2-f6db5761ee31" providerId="AD" clId="Web-{CC4727A7-4517-48D4-2C21-EF9E0C1B8C2F}" dt="2026-09-28T05:32:56.324" v="7" actId="1076"/>
          <ac:spMkLst>
            <pc:docMk/>
            <pc:sldMk cId="0" sldId="267"/>
            <ac:spMk id="10" creationId="{00000000-0000-0000-0000-000000000000}"/>
          </ac:spMkLst>
        </pc:spChg>
        <pc:spChg chg="add">
          <ac:chgData name="Vaida Sabūnė" userId="S::vsabune@nzt.lt::a8b4650a-f72d-4eb9-88e2-f6db5761ee31" providerId="AD" clId="Web-{CC4727A7-4517-48D4-2C21-EF9E0C1B8C2F}" dt="2026-09-28T05:33:16.730" v="9"/>
          <ac:spMkLst>
            <pc:docMk/>
            <pc:sldMk cId="0" sldId="267"/>
            <ac:spMk id="24" creationId="{1D68462C-805E-D2E4-F2A7-4B54E50F9DA2}"/>
          </ac:spMkLst>
        </pc:spChg>
      </pc:sldChg>
      <pc:sldChg chg="modSp">
        <pc:chgData name="Vaida Sabūnė" userId="S::vsabune@nzt.lt::a8b4650a-f72d-4eb9-88e2-f6db5761ee31" providerId="AD" clId="Web-{CC4727A7-4517-48D4-2C21-EF9E0C1B8C2F}" dt="2026-09-28T05:05:24.129" v="3" actId="20577"/>
        <pc:sldMkLst>
          <pc:docMk/>
          <pc:sldMk cId="0" sldId="511"/>
        </pc:sldMkLst>
        <pc:spChg chg="mod">
          <ac:chgData name="Vaida Sabūnė" userId="S::vsabune@nzt.lt::a8b4650a-f72d-4eb9-88e2-f6db5761ee31" providerId="AD" clId="Web-{CC4727A7-4517-48D4-2C21-EF9E0C1B8C2F}" dt="2026-09-28T05:05:24.129" v="3" actId="20577"/>
          <ac:spMkLst>
            <pc:docMk/>
            <pc:sldMk cId="0" sldId="511"/>
            <ac:spMk id="20" creationId="{00000000-0000-0000-0000-000000000000}"/>
          </ac:spMkLst>
        </pc:spChg>
      </pc:sldChg>
    </pc:docChg>
  </pc:docChgLst>
  <pc:docChgLst>
    <pc:chgData name="Vaida Sabūnė" userId="S::vsabune@nzt.lt::a8b4650a-f72d-4eb9-88e2-f6db5761ee31" providerId="AD" clId="Web-{DA0C7793-E96C-2264-278F-A7355F80CEBA}"/>
    <pc:docChg chg="modSld">
      <pc:chgData name="Vaida Sabūnė" userId="S::vsabune@nzt.lt::a8b4650a-f72d-4eb9-88e2-f6db5761ee31" providerId="AD" clId="Web-{DA0C7793-E96C-2264-278F-A7355F80CEBA}" dt="2026-09-29T11:13:49.824" v="98" actId="1076"/>
      <pc:docMkLst>
        <pc:docMk/>
      </pc:docMkLst>
      <pc:sldChg chg="modSp">
        <pc:chgData name="Vaida Sabūnė" userId="S::vsabune@nzt.lt::a8b4650a-f72d-4eb9-88e2-f6db5761ee31" providerId="AD" clId="Web-{DA0C7793-E96C-2264-278F-A7355F80CEBA}" dt="2026-09-29T11:13:49.824" v="98" actId="1076"/>
        <pc:sldMkLst>
          <pc:docMk/>
          <pc:sldMk cId="0" sldId="259"/>
        </pc:sldMkLst>
        <pc:spChg chg="mod">
          <ac:chgData name="Vaida Sabūnė" userId="S::vsabune@nzt.lt::a8b4650a-f72d-4eb9-88e2-f6db5761ee31" providerId="AD" clId="Web-{DA0C7793-E96C-2264-278F-A7355F80CEBA}" dt="2026-09-29T11:13:49.824" v="98" actId="1076"/>
          <ac:spMkLst>
            <pc:docMk/>
            <pc:sldMk cId="0" sldId="259"/>
            <ac:spMk id="11" creationId="{00000000-0000-0000-0000-000000000000}"/>
          </ac:spMkLst>
        </pc:spChg>
      </pc:sldChg>
      <pc:sldChg chg="delSp modSp">
        <pc:chgData name="Vaida Sabūnė" userId="S::vsabune@nzt.lt::a8b4650a-f72d-4eb9-88e2-f6db5761ee31" providerId="AD" clId="Web-{DA0C7793-E96C-2264-278F-A7355F80CEBA}" dt="2026-09-29T11:12:54.775" v="97" actId="20577"/>
        <pc:sldMkLst>
          <pc:docMk/>
          <pc:sldMk cId="0" sldId="511"/>
        </pc:sldMkLst>
        <pc:spChg chg="mod">
          <ac:chgData name="Vaida Sabūnė" userId="S::vsabune@nzt.lt::a8b4650a-f72d-4eb9-88e2-f6db5761ee31" providerId="AD" clId="Web-{DA0C7793-E96C-2264-278F-A7355F80CEBA}" dt="2026-09-29T10:52:59.949" v="15" actId="20577"/>
          <ac:spMkLst>
            <pc:docMk/>
            <pc:sldMk cId="0" sldId="511"/>
            <ac:spMk id="10" creationId="{00000000-0000-0000-0000-000000000000}"/>
          </ac:spMkLst>
        </pc:spChg>
        <pc:spChg chg="mod">
          <ac:chgData name="Vaida Sabūnė" userId="S::vsabune@nzt.lt::a8b4650a-f72d-4eb9-88e2-f6db5761ee31" providerId="AD" clId="Web-{DA0C7793-E96C-2264-278F-A7355F80CEBA}" dt="2026-09-29T11:07:05.668" v="17" actId="20577"/>
          <ac:spMkLst>
            <pc:docMk/>
            <pc:sldMk cId="0" sldId="511"/>
            <ac:spMk id="20" creationId="{00000000-0000-0000-0000-000000000000}"/>
          </ac:spMkLst>
        </pc:spChg>
        <pc:spChg chg="mod">
          <ac:chgData name="Vaida Sabūnė" userId="S::vsabune@nzt.lt::a8b4650a-f72d-4eb9-88e2-f6db5761ee31" providerId="AD" clId="Web-{DA0C7793-E96C-2264-278F-A7355F80CEBA}" dt="2026-09-29T11:12:54.775" v="97" actId="20577"/>
          <ac:spMkLst>
            <pc:docMk/>
            <pc:sldMk cId="0" sldId="511"/>
            <ac:spMk id="26" creationId="{00000000-0000-0000-0000-000000000000}"/>
          </ac:spMkLst>
        </pc:spChg>
        <pc:spChg chg="mod">
          <ac:chgData name="Vaida Sabūnė" userId="S::vsabune@nzt.lt::a8b4650a-f72d-4eb9-88e2-f6db5761ee31" providerId="AD" clId="Web-{DA0C7793-E96C-2264-278F-A7355F80CEBA}" dt="2026-09-29T11:10:07.394" v="34" actId="20577"/>
          <ac:spMkLst>
            <pc:docMk/>
            <pc:sldMk cId="0" sldId="511"/>
            <ac:spMk id="28" creationId="{00000000-0000-0000-0000-000000000000}"/>
          </ac:spMkLst>
        </pc:spChg>
        <pc:spChg chg="mod">
          <ac:chgData name="Vaida Sabūnė" userId="S::vsabune@nzt.lt::a8b4650a-f72d-4eb9-88e2-f6db5761ee31" providerId="AD" clId="Web-{DA0C7793-E96C-2264-278F-A7355F80CEBA}" dt="2026-09-29T11:12:39.227" v="88" actId="14100"/>
          <ac:spMkLst>
            <pc:docMk/>
            <pc:sldMk cId="0" sldId="511"/>
            <ac:spMk id="29" creationId="{00000000-0000-0000-0000-000000000000}"/>
          </ac:spMkLst>
        </pc:spChg>
        <pc:spChg chg="mod">
          <ac:chgData name="Vaida Sabūnė" userId="S::vsabune@nzt.lt::a8b4650a-f72d-4eb9-88e2-f6db5761ee31" providerId="AD" clId="Web-{DA0C7793-E96C-2264-278F-A7355F80CEBA}" dt="2026-09-29T11:10:37.567" v="49" actId="20577"/>
          <ac:spMkLst>
            <pc:docMk/>
            <pc:sldMk cId="0" sldId="511"/>
            <ac:spMk id="31" creationId="{00000000-0000-0000-0000-000000000000}"/>
          </ac:spMkLst>
        </pc:spChg>
        <pc:spChg chg="mod">
          <ac:chgData name="Vaida Sabūnė" userId="S::vsabune@nzt.lt::a8b4650a-f72d-4eb9-88e2-f6db5761ee31" providerId="AD" clId="Web-{DA0C7793-E96C-2264-278F-A7355F80CEBA}" dt="2026-09-29T11:11:29.178" v="71" actId="20577"/>
          <ac:spMkLst>
            <pc:docMk/>
            <pc:sldMk cId="0" sldId="511"/>
            <ac:spMk id="34" creationId="{00000000-0000-0000-0000-000000000000}"/>
          </ac:spMkLst>
        </pc:spChg>
      </pc:sldChg>
    </pc:docChg>
  </pc:docChgLst>
  <pc:docChgLst>
    <pc:chgData name="Loreta Pilkienė" userId="S::lpilkiene@nzt.lt::308274e7-f95f-4b5f-a27c-08f1ffdc1d6d" providerId="AD" clId="Web-{222333A3-E4CF-CBCB-4D82-A7B398F9C800}"/>
    <pc:docChg chg="addSld modSld">
      <pc:chgData name="Loreta Pilkienė" userId="S::lpilkiene@nzt.lt::308274e7-f95f-4b5f-a27c-08f1ffdc1d6d" providerId="AD" clId="Web-{222333A3-E4CF-CBCB-4D82-A7B398F9C800}" dt="2026-09-25T13:40:08.544" v="350" actId="20577"/>
      <pc:docMkLst>
        <pc:docMk/>
      </pc:docMkLst>
      <pc:sldChg chg="modSp">
        <pc:chgData name="Loreta Pilkienė" userId="S::lpilkiene@nzt.lt::308274e7-f95f-4b5f-a27c-08f1ffdc1d6d" providerId="AD" clId="Web-{222333A3-E4CF-CBCB-4D82-A7B398F9C800}" dt="2026-09-25T13:24:19.274" v="214" actId="20577"/>
        <pc:sldMkLst>
          <pc:docMk/>
          <pc:sldMk cId="0" sldId="259"/>
        </pc:sldMkLst>
        <pc:spChg chg="mod">
          <ac:chgData name="Loreta Pilkienė" userId="S::lpilkiene@nzt.lt::308274e7-f95f-4b5f-a27c-08f1ffdc1d6d" providerId="AD" clId="Web-{222333A3-E4CF-CBCB-4D82-A7B398F9C800}" dt="2026-09-25T13:20:55.429" v="192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23:02.867" v="199" actId="20577"/>
          <ac:spMkLst>
            <pc:docMk/>
            <pc:sldMk cId="0" sldId="259"/>
            <ac:spMk id="9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24:19.274" v="214" actId="20577"/>
          <ac:spMkLst>
            <pc:docMk/>
            <pc:sldMk cId="0" sldId="259"/>
            <ac:spMk id="22" creationId="{00000000-0000-0000-0000-000000000000}"/>
          </ac:spMkLst>
        </pc:spChg>
      </pc:sldChg>
      <pc:sldChg chg="modSp">
        <pc:chgData name="Loreta Pilkienė" userId="S::lpilkiene@nzt.lt::308274e7-f95f-4b5f-a27c-08f1ffdc1d6d" providerId="AD" clId="Web-{222333A3-E4CF-CBCB-4D82-A7B398F9C800}" dt="2026-09-25T13:27:23.150" v="234" actId="20577"/>
        <pc:sldMkLst>
          <pc:docMk/>
          <pc:sldMk cId="0" sldId="262"/>
        </pc:sldMkLst>
        <pc:spChg chg="mod">
          <ac:chgData name="Loreta Pilkienė" userId="S::lpilkiene@nzt.lt::308274e7-f95f-4b5f-a27c-08f1ffdc1d6d" providerId="AD" clId="Web-{222333A3-E4CF-CBCB-4D82-A7B398F9C800}" dt="2026-09-25T13:27:23.150" v="234" actId="20577"/>
          <ac:spMkLst>
            <pc:docMk/>
            <pc:sldMk cId="0" sldId="262"/>
            <ac:spMk id="20" creationId="{00000000-0000-0000-0000-000000000000}"/>
          </ac:spMkLst>
        </pc:spChg>
      </pc:sldChg>
      <pc:sldChg chg="modSp">
        <pc:chgData name="Loreta Pilkienė" userId="S::lpilkiene@nzt.lt::308274e7-f95f-4b5f-a27c-08f1ffdc1d6d" providerId="AD" clId="Web-{222333A3-E4CF-CBCB-4D82-A7B398F9C800}" dt="2026-09-25T13:29:36.306" v="242" actId="20577"/>
        <pc:sldMkLst>
          <pc:docMk/>
          <pc:sldMk cId="0" sldId="266"/>
        </pc:sldMkLst>
        <pc:spChg chg="mod">
          <ac:chgData name="Loreta Pilkienė" userId="S::lpilkiene@nzt.lt::308274e7-f95f-4b5f-a27c-08f1ffdc1d6d" providerId="AD" clId="Web-{222333A3-E4CF-CBCB-4D82-A7B398F9C800}" dt="2026-09-25T13:29:36.306" v="242" actId="20577"/>
          <ac:spMkLst>
            <pc:docMk/>
            <pc:sldMk cId="0" sldId="266"/>
            <ac:spMk id="10" creationId="{00000000-0000-0000-0000-000000000000}"/>
          </ac:spMkLst>
        </pc:spChg>
      </pc:sldChg>
      <pc:sldChg chg="delSp modSp">
        <pc:chgData name="Loreta Pilkienė" userId="S::lpilkiene@nzt.lt::308274e7-f95f-4b5f-a27c-08f1ffdc1d6d" providerId="AD" clId="Web-{222333A3-E4CF-CBCB-4D82-A7B398F9C800}" dt="2026-09-25T13:32:35.542" v="258" actId="20577"/>
        <pc:sldMkLst>
          <pc:docMk/>
          <pc:sldMk cId="0" sldId="274"/>
        </pc:sldMkLst>
        <pc:spChg chg="mod">
          <ac:chgData name="Loreta Pilkienė" userId="S::lpilkiene@nzt.lt::308274e7-f95f-4b5f-a27c-08f1ffdc1d6d" providerId="AD" clId="Web-{222333A3-E4CF-CBCB-4D82-A7B398F9C800}" dt="2026-09-25T13:32:35.542" v="258" actId="20577"/>
          <ac:spMkLst>
            <pc:docMk/>
            <pc:sldMk cId="0" sldId="274"/>
            <ac:spMk id="47" creationId="{00000000-0000-0000-0000-000000000000}"/>
          </ac:spMkLst>
        </pc:spChg>
      </pc:sldChg>
      <pc:sldChg chg="modSp">
        <pc:chgData name="Loreta Pilkienė" userId="S::lpilkiene@nzt.lt::308274e7-f95f-4b5f-a27c-08f1ffdc1d6d" providerId="AD" clId="Web-{222333A3-E4CF-CBCB-4D82-A7B398F9C800}" dt="2026-09-25T13:35:15.949" v="292" actId="20577"/>
        <pc:sldMkLst>
          <pc:docMk/>
          <pc:sldMk cId="0" sldId="276"/>
        </pc:sldMkLst>
        <pc:spChg chg="mod">
          <ac:chgData name="Loreta Pilkienė" userId="S::lpilkiene@nzt.lt::308274e7-f95f-4b5f-a27c-08f1ffdc1d6d" providerId="AD" clId="Web-{222333A3-E4CF-CBCB-4D82-A7B398F9C800}" dt="2026-09-25T13:34:57.730" v="289" actId="20577"/>
          <ac:spMkLst>
            <pc:docMk/>
            <pc:sldMk cId="0" sldId="276"/>
            <ac:spMk id="3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34:06.714" v="265" actId="20577"/>
          <ac:spMkLst>
            <pc:docMk/>
            <pc:sldMk cId="0" sldId="276"/>
            <ac:spMk id="11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34:28.636" v="274" actId="20577"/>
          <ac:spMkLst>
            <pc:docMk/>
            <pc:sldMk cId="0" sldId="276"/>
            <ac:spMk id="16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35:15.949" v="292" actId="20577"/>
          <ac:spMkLst>
            <pc:docMk/>
            <pc:sldMk cId="0" sldId="276"/>
            <ac:spMk id="21" creationId="{00000000-0000-0000-0000-000000000000}"/>
          </ac:spMkLst>
        </pc:spChg>
      </pc:sldChg>
      <pc:sldChg chg="modSp">
        <pc:chgData name="Loreta Pilkienė" userId="S::lpilkiene@nzt.lt::308274e7-f95f-4b5f-a27c-08f1ffdc1d6d" providerId="AD" clId="Web-{222333A3-E4CF-CBCB-4D82-A7B398F9C800}" dt="2026-09-25T13:40:08.544" v="350" actId="20577"/>
        <pc:sldMkLst>
          <pc:docMk/>
          <pc:sldMk cId="0" sldId="277"/>
        </pc:sldMkLst>
      </pc:sldChg>
      <pc:sldChg chg="modSp">
        <pc:chgData name="Loreta Pilkienė" userId="S::lpilkiene@nzt.lt::308274e7-f95f-4b5f-a27c-08f1ffdc1d6d" providerId="AD" clId="Web-{222333A3-E4CF-CBCB-4D82-A7B398F9C800}" dt="2026-09-25T13:18:48.976" v="187" actId="20577"/>
        <pc:sldMkLst>
          <pc:docMk/>
          <pc:sldMk cId="0" sldId="511"/>
        </pc:sldMkLst>
        <pc:spChg chg="mod">
          <ac:chgData name="Loreta Pilkienė" userId="S::lpilkiene@nzt.lt::308274e7-f95f-4b5f-a27c-08f1ffdc1d6d" providerId="AD" clId="Web-{222333A3-E4CF-CBCB-4D82-A7B398F9C800}" dt="2026-09-25T13:08:40.098" v="55" actId="20577"/>
          <ac:spMkLst>
            <pc:docMk/>
            <pc:sldMk cId="0" sldId="511"/>
            <ac:spMk id="3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18:03.772" v="159" actId="20577"/>
          <ac:spMkLst>
            <pc:docMk/>
            <pc:sldMk cId="0" sldId="511"/>
            <ac:spMk id="9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11:07.396" v="94" actId="20577"/>
          <ac:spMkLst>
            <pc:docMk/>
            <pc:sldMk cId="0" sldId="511"/>
            <ac:spMk id="10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18:24.351" v="166" actId="20577"/>
          <ac:spMkLst>
            <pc:docMk/>
            <pc:sldMk cId="0" sldId="511"/>
            <ac:spMk id="14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15:50.647" v="141" actId="20577"/>
          <ac:spMkLst>
            <pc:docMk/>
            <pc:sldMk cId="0" sldId="511"/>
            <ac:spMk id="15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18:48.976" v="187" actId="20577"/>
          <ac:spMkLst>
            <pc:docMk/>
            <pc:sldMk cId="0" sldId="511"/>
            <ac:spMk id="19" creationId="{00000000-0000-0000-0000-000000000000}"/>
          </ac:spMkLst>
        </pc:spChg>
        <pc:spChg chg="mod">
          <ac:chgData name="Loreta Pilkienė" userId="S::lpilkiene@nzt.lt::308274e7-f95f-4b5f-a27c-08f1ffdc1d6d" providerId="AD" clId="Web-{222333A3-E4CF-CBCB-4D82-A7B398F9C800}" dt="2026-09-25T13:12:38.083" v="136" actId="20577"/>
          <ac:spMkLst>
            <pc:docMk/>
            <pc:sldMk cId="0" sldId="511"/>
            <ac:spMk id="20" creationId="{00000000-0000-0000-0000-000000000000}"/>
          </ac:spMkLst>
        </pc:spChg>
      </pc:sldChg>
      <pc:sldChg chg="modSp add">
        <pc:chgData name="Loreta Pilkienė" userId="S::lpilkiene@nzt.lt::308274e7-f95f-4b5f-a27c-08f1ffdc1d6d" providerId="AD" clId="Web-{222333A3-E4CF-CBCB-4D82-A7B398F9C800}" dt="2026-09-25T13:06:08.629" v="27" actId="20577"/>
        <pc:sldMkLst>
          <pc:docMk/>
          <pc:sldMk cId="671631603" sldId="574"/>
        </pc:sldMkLst>
        <pc:spChg chg="mod">
          <ac:chgData name="Loreta Pilkienė" userId="S::lpilkiene@nzt.lt::308274e7-f95f-4b5f-a27c-08f1ffdc1d6d" providerId="AD" clId="Web-{222333A3-E4CF-CBCB-4D82-A7B398F9C800}" dt="2026-09-25T13:06:08.629" v="27" actId="20577"/>
          <ac:spMkLst>
            <pc:docMk/>
            <pc:sldMk cId="671631603" sldId="574"/>
            <ac:spMk id="9" creationId="{70EB1C07-73CD-3C0C-87F3-00D36CDC6011}"/>
          </ac:spMkLst>
        </pc:spChg>
      </pc:sldChg>
      <pc:sldChg chg="modSp add replId">
        <pc:chgData name="Loreta Pilkienė" userId="S::lpilkiene@nzt.lt::308274e7-f95f-4b5f-a27c-08f1ffdc1d6d" providerId="AD" clId="Web-{222333A3-E4CF-CBCB-4D82-A7B398F9C800}" dt="2026-09-25T13:06:56.145" v="48" actId="20577"/>
        <pc:sldMkLst>
          <pc:docMk/>
          <pc:sldMk cId="3574393480" sldId="620"/>
        </pc:sldMkLst>
        <pc:spChg chg="mod">
          <ac:chgData name="Loreta Pilkienė" userId="S::lpilkiene@nzt.lt::308274e7-f95f-4b5f-a27c-08f1ffdc1d6d" providerId="AD" clId="Web-{222333A3-E4CF-CBCB-4D82-A7B398F9C800}" dt="2026-09-25T13:06:56.145" v="48" actId="20577"/>
          <ac:spMkLst>
            <pc:docMk/>
            <pc:sldMk cId="3574393480" sldId="620"/>
            <ac:spMk id="9" creationId="{A528D52D-9C3D-9807-95C5-3988D7CCE671}"/>
          </ac:spMkLst>
        </pc:spChg>
      </pc:sldChg>
      <pc:sldChg chg="modSp add replId">
        <pc:chgData name="Loreta Pilkienė" userId="S::lpilkiene@nzt.lt::308274e7-f95f-4b5f-a27c-08f1ffdc1d6d" providerId="AD" clId="Web-{222333A3-E4CF-CBCB-4D82-A7B398F9C800}" dt="2026-09-25T13:25:04.868" v="229" actId="20577"/>
        <pc:sldMkLst>
          <pc:docMk/>
          <pc:sldMk cId="2174948197" sldId="621"/>
        </pc:sldMkLst>
        <pc:spChg chg="mod">
          <ac:chgData name="Loreta Pilkienė" userId="S::lpilkiene@nzt.lt::308274e7-f95f-4b5f-a27c-08f1ffdc1d6d" providerId="AD" clId="Web-{222333A3-E4CF-CBCB-4D82-A7B398F9C800}" dt="2026-09-25T13:25:04.868" v="229" actId="20577"/>
          <ac:spMkLst>
            <pc:docMk/>
            <pc:sldMk cId="2174948197" sldId="621"/>
            <ac:spMk id="9" creationId="{6B2C06D5-8D2B-838F-CF22-C8627EC28BA0}"/>
          </ac:spMkLst>
        </pc:spChg>
      </pc:sldChg>
    </pc:docChg>
  </pc:docChgLst>
  <pc:docChgLst>
    <pc:chgData name="Vaida Sabūnė" userId="S::vsabune@nzt.lt::a8b4650a-f72d-4eb9-88e2-f6db5761ee31" providerId="AD" clId="Web-{E2353DA5-D71F-790A-85BC-0F878CF8409C}"/>
    <pc:docChg chg="delSld modSld sldOrd">
      <pc:chgData name="Vaida Sabūnė" userId="S::vsabune@nzt.lt::a8b4650a-f72d-4eb9-88e2-f6db5761ee31" providerId="AD" clId="Web-{E2353DA5-D71F-790A-85BC-0F878CF8409C}" dt="2026-09-30T10:45:26.799" v="789" actId="20577"/>
      <pc:docMkLst>
        <pc:docMk/>
      </pc:docMkLst>
      <pc:sldChg chg="modSp">
        <pc:chgData name="Vaida Sabūnė" userId="S::vsabune@nzt.lt::a8b4650a-f72d-4eb9-88e2-f6db5761ee31" providerId="AD" clId="Web-{E2353DA5-D71F-790A-85BC-0F878CF8409C}" dt="2026-09-30T08:06:01.408" v="647" actId="20577"/>
        <pc:sldMkLst>
          <pc:docMk/>
          <pc:sldMk cId="0" sldId="260"/>
        </pc:sldMkLst>
        <pc:spChg chg="mod">
          <ac:chgData name="Vaida Sabūnė" userId="S::vsabune@nzt.lt::a8b4650a-f72d-4eb9-88e2-f6db5761ee31" providerId="AD" clId="Web-{E2353DA5-D71F-790A-85BC-0F878CF8409C}" dt="2026-09-30T08:06:01.408" v="647" actId="20577"/>
          <ac:spMkLst>
            <pc:docMk/>
            <pc:sldMk cId="0" sldId="260"/>
            <ac:spMk id="27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8:05:41.517" v="645" actId="20577"/>
          <ac:spMkLst>
            <pc:docMk/>
            <pc:sldMk cId="0" sldId="260"/>
            <ac:spMk id="28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8:05:23.657" v="643" actId="20577"/>
        <pc:sldMkLst>
          <pc:docMk/>
          <pc:sldMk cId="0" sldId="263"/>
        </pc:sldMkLst>
        <pc:spChg chg="mod">
          <ac:chgData name="Vaida Sabūnė" userId="S::vsabune@nzt.lt::a8b4650a-f72d-4eb9-88e2-f6db5761ee31" providerId="AD" clId="Web-{E2353DA5-D71F-790A-85BC-0F878CF8409C}" dt="2026-09-30T08:05:23.657" v="643" actId="20577"/>
          <ac:spMkLst>
            <pc:docMk/>
            <pc:sldMk cId="0" sldId="263"/>
            <ac:spMk id="21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8:05:06.875" v="642" actId="20577"/>
        <pc:sldMkLst>
          <pc:docMk/>
          <pc:sldMk cId="0" sldId="267"/>
        </pc:sldMkLst>
        <pc:spChg chg="mod">
          <ac:chgData name="Vaida Sabūnė" userId="S::vsabune@nzt.lt::a8b4650a-f72d-4eb9-88e2-f6db5761ee31" providerId="AD" clId="Web-{E2353DA5-D71F-790A-85BC-0F878CF8409C}" dt="2026-09-30T07:50:59.286" v="499" actId="20577"/>
          <ac:spMkLst>
            <pc:docMk/>
            <pc:sldMk cId="0" sldId="267"/>
            <ac:spMk id="3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6:59:35.739" v="143" actId="14100"/>
          <ac:spMkLst>
            <pc:docMk/>
            <pc:sldMk cId="0" sldId="267"/>
            <ac:spMk id="9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8:05:06.875" v="642" actId="20577"/>
          <ac:spMkLst>
            <pc:docMk/>
            <pc:sldMk cId="0" sldId="267"/>
            <ac:spMk id="23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7:49:47.472" v="493" actId="20577"/>
        <pc:sldMkLst>
          <pc:docMk/>
          <pc:sldMk cId="0" sldId="269"/>
        </pc:sldMkLst>
        <pc:spChg chg="mod">
          <ac:chgData name="Vaida Sabūnė" userId="S::vsabune@nzt.lt::a8b4650a-f72d-4eb9-88e2-f6db5761ee31" providerId="AD" clId="Web-{E2353DA5-D71F-790A-85BC-0F878CF8409C}" dt="2026-09-30T07:48:19.969" v="489" actId="20577"/>
          <ac:spMkLst>
            <pc:docMk/>
            <pc:sldMk cId="0" sldId="269"/>
            <ac:spMk id="11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47:29.202" v="482" actId="20577"/>
          <ac:spMkLst>
            <pc:docMk/>
            <pc:sldMk cId="0" sldId="269"/>
            <ac:spMk id="12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32:19.408" v="308" actId="14100"/>
          <ac:spMkLst>
            <pc:docMk/>
            <pc:sldMk cId="0" sldId="269"/>
            <ac:spMk id="18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46:04.918" v="472" actId="14100"/>
          <ac:spMkLst>
            <pc:docMk/>
            <pc:sldMk cId="0" sldId="269"/>
            <ac:spMk id="19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49:35.175" v="492" actId="1076"/>
          <ac:spMkLst>
            <pc:docMk/>
            <pc:sldMk cId="0" sldId="269"/>
            <ac:spMk id="23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49:47.472" v="493" actId="20577"/>
          <ac:spMkLst>
            <pc:docMk/>
            <pc:sldMk cId="0" sldId="269"/>
            <ac:spMk id="25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46:20.325" v="475" actId="14100"/>
          <ac:spMkLst>
            <pc:docMk/>
            <pc:sldMk cId="0" sldId="269"/>
            <ac:spMk id="26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49:28.456" v="491" actId="20577"/>
          <ac:spMkLst>
            <pc:docMk/>
            <pc:sldMk cId="0" sldId="269"/>
            <ac:spMk id="31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46:50.748" v="479" actId="14100"/>
          <ac:spMkLst>
            <pc:docMk/>
            <pc:sldMk cId="0" sldId="269"/>
            <ac:spMk id="32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8:04:49.265" v="641" actId="20577"/>
        <pc:sldMkLst>
          <pc:docMk/>
          <pc:sldMk cId="0" sldId="270"/>
        </pc:sldMkLst>
        <pc:spChg chg="mod">
          <ac:chgData name="Vaida Sabūnė" userId="S::vsabune@nzt.lt::a8b4650a-f72d-4eb9-88e2-f6db5761ee31" providerId="AD" clId="Web-{E2353DA5-D71F-790A-85BC-0F878CF8409C}" dt="2026-09-30T07:51:34.678" v="500" actId="14100"/>
          <ac:spMkLst>
            <pc:docMk/>
            <pc:sldMk cId="0" sldId="270"/>
            <ac:spMk id="19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7:51:48.069" v="501" actId="14100"/>
          <ac:spMkLst>
            <pc:docMk/>
            <pc:sldMk cId="0" sldId="270"/>
            <ac:spMk id="32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08:04:49.265" v="641" actId="20577"/>
          <ac:spMkLst>
            <pc:docMk/>
            <pc:sldMk cId="0" sldId="270"/>
            <ac:spMk id="34" creationId="{00000000-0000-0000-0000-000000000000}"/>
          </ac:spMkLst>
        </pc:spChg>
      </pc:sldChg>
      <pc:sldChg chg="delSp modSp">
        <pc:chgData name="Vaida Sabūnė" userId="S::vsabune@nzt.lt::a8b4650a-f72d-4eb9-88e2-f6db5761ee31" providerId="AD" clId="Web-{E2353DA5-D71F-790A-85BC-0F878CF8409C}" dt="2026-09-30T07:55:02.591" v="503"/>
        <pc:sldMkLst>
          <pc:docMk/>
          <pc:sldMk cId="0" sldId="271"/>
        </pc:sldMkLst>
      </pc:sldChg>
      <pc:sldChg chg="modSp ord">
        <pc:chgData name="Vaida Sabūnė" userId="S::vsabune@nzt.lt::a8b4650a-f72d-4eb9-88e2-f6db5761ee31" providerId="AD" clId="Web-{E2353DA5-D71F-790A-85BC-0F878CF8409C}" dt="2026-09-30T10:23:31.652" v="760"/>
        <pc:sldMkLst>
          <pc:docMk/>
          <pc:sldMk cId="0" sldId="274"/>
        </pc:sldMkLst>
        <pc:spChg chg="mod">
          <ac:chgData name="Vaida Sabūnė" userId="S::vsabune@nzt.lt::a8b4650a-f72d-4eb9-88e2-f6db5761ee31" providerId="AD" clId="Web-{E2353DA5-D71F-790A-85BC-0F878CF8409C}" dt="2026-09-30T08:04:17.577" v="638" actId="20577"/>
          <ac:spMkLst>
            <pc:docMk/>
            <pc:sldMk cId="0" sldId="274"/>
            <ac:spMk id="47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8:03:56.904" v="636" actId="20577"/>
        <pc:sldMkLst>
          <pc:docMk/>
          <pc:sldMk cId="0" sldId="275"/>
        </pc:sldMkLst>
        <pc:spChg chg="mod">
          <ac:chgData name="Vaida Sabūnė" userId="S::vsabune@nzt.lt::a8b4650a-f72d-4eb9-88e2-f6db5761ee31" providerId="AD" clId="Web-{E2353DA5-D71F-790A-85BC-0F878CF8409C}" dt="2026-09-30T08:03:56.904" v="636" actId="20577"/>
          <ac:spMkLst>
            <pc:docMk/>
            <pc:sldMk cId="0" sldId="275"/>
            <ac:spMk id="23" creationId="{00000000-0000-0000-0000-000000000000}"/>
          </ac:spMkLst>
        </pc:spChg>
      </pc:sldChg>
      <pc:sldChg chg="modSp ord">
        <pc:chgData name="Vaida Sabūnė" userId="S::vsabune@nzt.lt::a8b4650a-f72d-4eb9-88e2-f6db5761ee31" providerId="AD" clId="Web-{E2353DA5-D71F-790A-85BC-0F878CF8409C}" dt="2026-09-30T10:45:26.799" v="789" actId="20577"/>
        <pc:sldMkLst>
          <pc:docMk/>
          <pc:sldMk cId="0" sldId="276"/>
        </pc:sldMkLst>
        <pc:spChg chg="mod">
          <ac:chgData name="Vaida Sabūnė" userId="S::vsabune@nzt.lt::a8b4650a-f72d-4eb9-88e2-f6db5761ee31" providerId="AD" clId="Web-{E2353DA5-D71F-790A-85BC-0F878CF8409C}" dt="2026-09-30T10:41:15.695" v="763" actId="20577"/>
          <ac:spMkLst>
            <pc:docMk/>
            <pc:sldMk cId="0" sldId="276"/>
            <ac:spMk id="19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44:14.311" v="785" actId="14100"/>
          <ac:spMkLst>
            <pc:docMk/>
            <pc:sldMk cId="0" sldId="276"/>
            <ac:spMk id="20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45:26.799" v="789" actId="20577"/>
          <ac:spMkLst>
            <pc:docMk/>
            <pc:sldMk cId="0" sldId="276"/>
            <ac:spMk id="21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10:07:59.802" v="705" actId="14100"/>
        <pc:sldMkLst>
          <pc:docMk/>
          <pc:sldMk cId="0" sldId="277"/>
        </pc:sldMkLst>
      </pc:sldChg>
      <pc:sldChg chg="modSp">
        <pc:chgData name="Vaida Sabūnė" userId="S::vsabune@nzt.lt::a8b4650a-f72d-4eb9-88e2-f6db5761ee31" providerId="AD" clId="Web-{E2353DA5-D71F-790A-85BC-0F878CF8409C}" dt="2026-09-30T10:09:24.243" v="718" actId="20577"/>
        <pc:sldMkLst>
          <pc:docMk/>
          <pc:sldMk cId="0" sldId="510"/>
        </pc:sldMkLst>
        <pc:spChg chg="mod">
          <ac:chgData name="Vaida Sabūnė" userId="S::vsabune@nzt.lt::a8b4650a-f72d-4eb9-88e2-f6db5761ee31" providerId="AD" clId="Web-{E2353DA5-D71F-790A-85BC-0F878CF8409C}" dt="2026-09-30T10:09:24.243" v="718" actId="20577"/>
          <ac:spMkLst>
            <pc:docMk/>
            <pc:sldMk cId="0" sldId="510"/>
            <ac:spMk id="19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10:14:30.614" v="755" actId="20577"/>
        <pc:sldMkLst>
          <pc:docMk/>
          <pc:sldMk cId="0" sldId="511"/>
        </pc:sldMkLst>
        <pc:spChg chg="mod">
          <ac:chgData name="Vaida Sabūnė" userId="S::vsabune@nzt.lt::a8b4650a-f72d-4eb9-88e2-f6db5761ee31" providerId="AD" clId="Web-{E2353DA5-D71F-790A-85BC-0F878CF8409C}" dt="2026-09-30T10:09:57.916" v="720" actId="20577"/>
          <ac:spMkLst>
            <pc:docMk/>
            <pc:sldMk cId="0" sldId="511"/>
            <ac:spMk id="15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2:16.297" v="742" actId="14100"/>
          <ac:spMkLst>
            <pc:docMk/>
            <pc:sldMk cId="0" sldId="511"/>
            <ac:spMk id="24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1:53.702" v="738" actId="14100"/>
          <ac:spMkLst>
            <pc:docMk/>
            <pc:sldMk cId="0" sldId="511"/>
            <ac:spMk id="25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2:43.641" v="748" actId="14100"/>
          <ac:spMkLst>
            <pc:docMk/>
            <pc:sldMk cId="0" sldId="511"/>
            <ac:spMk id="26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3:02.330" v="750" actId="14100"/>
          <ac:spMkLst>
            <pc:docMk/>
            <pc:sldMk cId="0" sldId="511"/>
            <ac:spMk id="27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2:50.751" v="749" actId="14100"/>
          <ac:spMkLst>
            <pc:docMk/>
            <pc:sldMk cId="0" sldId="511"/>
            <ac:spMk id="29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3:15.674" v="752" actId="14100"/>
          <ac:spMkLst>
            <pc:docMk/>
            <pc:sldMk cId="0" sldId="511"/>
            <ac:spMk id="30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1:22.591" v="735" actId="20577"/>
          <ac:spMkLst>
            <pc:docMk/>
            <pc:sldMk cId="0" sldId="511"/>
            <ac:spMk id="32" creationId="{00000000-0000-0000-0000-000000000000}"/>
          </ac:spMkLst>
        </pc:spChg>
        <pc:spChg chg="mod">
          <ac:chgData name="Vaida Sabūnė" userId="S::vsabune@nzt.lt::a8b4650a-f72d-4eb9-88e2-f6db5761ee31" providerId="AD" clId="Web-{E2353DA5-D71F-790A-85BC-0F878CF8409C}" dt="2026-09-30T10:14:30.614" v="755" actId="20577"/>
          <ac:spMkLst>
            <pc:docMk/>
            <pc:sldMk cId="0" sldId="511"/>
            <ac:spMk id="34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7:55:40.061" v="505" actId="14100"/>
        <pc:sldMkLst>
          <pc:docMk/>
          <pc:sldMk cId="3503702847" sldId="622"/>
        </pc:sldMkLst>
        <pc:spChg chg="mod">
          <ac:chgData name="Vaida Sabūnė" userId="S::vsabune@nzt.lt::a8b4650a-f72d-4eb9-88e2-f6db5761ee31" providerId="AD" clId="Web-{E2353DA5-D71F-790A-85BC-0F878CF8409C}" dt="2026-09-30T07:55:40.061" v="505" actId="14100"/>
          <ac:spMkLst>
            <pc:docMk/>
            <pc:sldMk cId="3503702847" sldId="622"/>
            <ac:spMk id="19" creationId="{5AD85036-7001-27A9-3411-B5C01AA9397B}"/>
          </ac:spMkLst>
        </pc:spChg>
        <pc:spChg chg="mod">
          <ac:chgData name="Vaida Sabūnė" userId="S::vsabune@nzt.lt::a8b4650a-f72d-4eb9-88e2-f6db5761ee31" providerId="AD" clId="Web-{E2353DA5-D71F-790A-85BC-0F878CF8409C}" dt="2026-09-30T07:55:36.779" v="504" actId="14100"/>
          <ac:spMkLst>
            <pc:docMk/>
            <pc:sldMk cId="3503702847" sldId="622"/>
            <ac:spMk id="26" creationId="{DD99C3C3-7C69-A078-73C7-EE7B95A732E4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7:09:49.492" v="181" actId="14100"/>
        <pc:sldMkLst>
          <pc:docMk/>
          <pc:sldMk cId="1927998922" sldId="623"/>
        </pc:sldMkLst>
        <pc:spChg chg="mod">
          <ac:chgData name="Vaida Sabūnė" userId="S::vsabune@nzt.lt::a8b4650a-f72d-4eb9-88e2-f6db5761ee31" providerId="AD" clId="Web-{E2353DA5-D71F-790A-85BC-0F878CF8409C}" dt="2026-09-30T07:09:07.459" v="178" actId="14100"/>
          <ac:spMkLst>
            <pc:docMk/>
            <pc:sldMk cId="1927998922" sldId="623"/>
            <ac:spMk id="26" creationId="{DEB1006E-E4AC-6525-9C70-432B53244D54}"/>
          </ac:spMkLst>
        </pc:spChg>
        <pc:spChg chg="mod">
          <ac:chgData name="Vaida Sabūnė" userId="S::vsabune@nzt.lt::a8b4650a-f72d-4eb9-88e2-f6db5761ee31" providerId="AD" clId="Web-{E2353DA5-D71F-790A-85BC-0F878CF8409C}" dt="2026-09-30T07:09:12.928" v="179" actId="14100"/>
          <ac:spMkLst>
            <pc:docMk/>
            <pc:sldMk cId="1927998922" sldId="623"/>
            <ac:spMk id="29" creationId="{515F4051-A341-9E1A-A2B2-7D8DDD8838A9}"/>
          </ac:spMkLst>
        </pc:spChg>
        <pc:spChg chg="mod">
          <ac:chgData name="Vaida Sabūnė" userId="S::vsabune@nzt.lt::a8b4650a-f72d-4eb9-88e2-f6db5761ee31" providerId="AD" clId="Web-{E2353DA5-D71F-790A-85BC-0F878CF8409C}" dt="2026-09-30T07:09:22.069" v="180" actId="14100"/>
          <ac:spMkLst>
            <pc:docMk/>
            <pc:sldMk cId="1927998922" sldId="623"/>
            <ac:spMk id="32" creationId="{961CFA29-FAEA-40D2-F05F-99A5066E67ED}"/>
          </ac:spMkLst>
        </pc:spChg>
        <pc:spChg chg="mod">
          <ac:chgData name="Vaida Sabūnė" userId="S::vsabune@nzt.lt::a8b4650a-f72d-4eb9-88e2-f6db5761ee31" providerId="AD" clId="Web-{E2353DA5-D71F-790A-85BC-0F878CF8409C}" dt="2026-09-30T07:09:49.492" v="181" actId="14100"/>
          <ac:spMkLst>
            <pc:docMk/>
            <pc:sldMk cId="1927998922" sldId="623"/>
            <ac:spMk id="36" creationId="{5FE933F8-AF4C-FD9C-F1F1-66EB7FAAAFC8}"/>
          </ac:spMkLst>
        </pc:spChg>
      </pc:sldChg>
      <pc:sldChg chg="modSp">
        <pc:chgData name="Vaida Sabūnė" userId="S::vsabune@nzt.lt::a8b4650a-f72d-4eb9-88e2-f6db5761ee31" providerId="AD" clId="Web-{E2353DA5-D71F-790A-85BC-0F878CF8409C}" dt="2026-09-30T07:08:19.833" v="173" actId="20577"/>
        <pc:sldMkLst>
          <pc:docMk/>
          <pc:sldMk cId="355872356" sldId="624"/>
        </pc:sldMkLst>
        <pc:spChg chg="mod">
          <ac:chgData name="Vaida Sabūnė" userId="S::vsabune@nzt.lt::a8b4650a-f72d-4eb9-88e2-f6db5761ee31" providerId="AD" clId="Web-{E2353DA5-D71F-790A-85BC-0F878CF8409C}" dt="2026-09-30T06:43:39.709" v="22" actId="20577"/>
          <ac:spMkLst>
            <pc:docMk/>
            <pc:sldMk cId="355872356" sldId="624"/>
            <ac:spMk id="11" creationId="{7BB3A29B-1EA6-089B-D1E3-2CBF46830BC1}"/>
          </ac:spMkLst>
        </pc:spChg>
        <pc:spChg chg="mod">
          <ac:chgData name="Vaida Sabūnė" userId="S::vsabune@nzt.lt::a8b4650a-f72d-4eb9-88e2-f6db5761ee31" providerId="AD" clId="Web-{E2353DA5-D71F-790A-85BC-0F878CF8409C}" dt="2026-09-30T06:58:40.096" v="139" actId="14100"/>
          <ac:spMkLst>
            <pc:docMk/>
            <pc:sldMk cId="355872356" sldId="624"/>
            <ac:spMk id="19" creationId="{75AE291A-7BB9-21B7-2832-681B096F663F}"/>
          </ac:spMkLst>
        </pc:spChg>
        <pc:spChg chg="mod">
          <ac:chgData name="Vaida Sabūnė" userId="S::vsabune@nzt.lt::a8b4650a-f72d-4eb9-88e2-f6db5761ee31" providerId="AD" clId="Web-{E2353DA5-D71F-790A-85BC-0F878CF8409C}" dt="2026-09-30T07:00:36.069" v="148" actId="14100"/>
          <ac:spMkLst>
            <pc:docMk/>
            <pc:sldMk cId="355872356" sldId="624"/>
            <ac:spMk id="25" creationId="{EE8D08FC-0BFF-E997-6432-5A8E361FC48E}"/>
          </ac:spMkLst>
        </pc:spChg>
        <pc:spChg chg="mod">
          <ac:chgData name="Vaida Sabūnė" userId="S::vsabune@nzt.lt::a8b4650a-f72d-4eb9-88e2-f6db5761ee31" providerId="AD" clId="Web-{E2353DA5-D71F-790A-85BC-0F878CF8409C}" dt="2026-09-30T06:57:22.016" v="127" actId="14100"/>
          <ac:spMkLst>
            <pc:docMk/>
            <pc:sldMk cId="355872356" sldId="624"/>
            <ac:spMk id="26" creationId="{D87FF8F7-B3C6-A324-4F18-7A26E0738E7C}"/>
          </ac:spMkLst>
        </pc:spChg>
        <pc:spChg chg="mod">
          <ac:chgData name="Vaida Sabūnė" userId="S::vsabune@nzt.lt::a8b4650a-f72d-4eb9-88e2-f6db5761ee31" providerId="AD" clId="Web-{E2353DA5-D71F-790A-85BC-0F878CF8409C}" dt="2026-09-30T06:45:40.338" v="31" actId="14100"/>
          <ac:spMkLst>
            <pc:docMk/>
            <pc:sldMk cId="355872356" sldId="624"/>
            <ac:spMk id="29" creationId="{342180E1-2882-86DE-073A-92CA8AE443E6}"/>
          </ac:spMkLst>
        </pc:spChg>
        <pc:spChg chg="mod">
          <ac:chgData name="Vaida Sabūnė" userId="S::vsabune@nzt.lt::a8b4650a-f72d-4eb9-88e2-f6db5761ee31" providerId="AD" clId="Web-{E2353DA5-D71F-790A-85BC-0F878CF8409C}" dt="2026-09-30T07:08:19.833" v="173" actId="20577"/>
          <ac:spMkLst>
            <pc:docMk/>
            <pc:sldMk cId="355872356" sldId="624"/>
            <ac:spMk id="31" creationId="{AAEBA1AB-55A0-EBC8-6F42-10ADA6321BE5}"/>
          </ac:spMkLst>
        </pc:spChg>
        <pc:spChg chg="mod">
          <ac:chgData name="Vaida Sabūnė" userId="S::vsabune@nzt.lt::a8b4650a-f72d-4eb9-88e2-f6db5761ee31" providerId="AD" clId="Web-{E2353DA5-D71F-790A-85BC-0F878CF8409C}" dt="2026-09-30T06:57:36.079" v="130" actId="14100"/>
          <ac:spMkLst>
            <pc:docMk/>
            <pc:sldMk cId="355872356" sldId="624"/>
            <ac:spMk id="32" creationId="{49336FCF-A530-ED14-0ABC-CF9719D8E6C5}"/>
          </ac:spMkLst>
        </pc:spChg>
        <pc:spChg chg="mod">
          <ac:chgData name="Vaida Sabūnė" userId="S::vsabune@nzt.lt::a8b4650a-f72d-4eb9-88e2-f6db5761ee31" providerId="AD" clId="Web-{E2353DA5-D71F-790A-85BC-0F878CF8409C}" dt="2026-09-30T06:58:58.581" v="141" actId="14100"/>
          <ac:spMkLst>
            <pc:docMk/>
            <pc:sldMk cId="355872356" sldId="624"/>
            <ac:spMk id="36" creationId="{60303947-B4FD-7D0C-987C-137DA28910A0}"/>
          </ac:spMkLst>
        </pc:spChg>
      </pc:sldChg>
    </pc:docChg>
  </pc:docChgLst>
  <pc:docChgLst>
    <pc:chgData name="Vaida Sabūnė" userId="S::vsabune@nzt.lt::a8b4650a-f72d-4eb9-88e2-f6db5761ee31" providerId="AD" clId="Web-{00000000-0000-0000-0000-000000000000}"/>
    <pc:docChg chg="mod addSld modSld sldOrd">
      <pc:chgData name="Vaida Sabūnė" userId="S::vsabune@nzt.lt::a8b4650a-f72d-4eb9-88e2-f6db5761ee31" providerId="AD" clId="Web-{00000000-0000-0000-0000-000000000000}" dt="2026-09-30T06:40:37.871" v="1047" actId="20577"/>
      <pc:docMkLst>
        <pc:docMk/>
      </pc:docMkLst>
      <pc:sldChg chg="addSp delSp modSp">
        <pc:chgData name="Vaida Sabūnė" userId="S::vsabune@nzt.lt::a8b4650a-f72d-4eb9-88e2-f6db5761ee31" providerId="AD" clId="Web-{00000000-0000-0000-0000-000000000000}" dt="2026-09-30T05:00:41.449" v="395" actId="20577"/>
        <pc:sldMkLst>
          <pc:docMk/>
          <pc:sldMk cId="0" sldId="259"/>
        </pc:sldMkLst>
        <pc:spChg chg="add del mod">
          <ac:chgData name="Vaida Sabūnė" userId="S::vsabune@nzt.lt::a8b4650a-f72d-4eb9-88e2-f6db5761ee31" providerId="AD" clId="Web-{00000000-0000-0000-0000-000000000000}" dt="2026-09-30T05:00:41.449" v="395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29T11:16:59.548" v="6" actId="20577"/>
          <ac:spMkLst>
            <pc:docMk/>
            <pc:sldMk cId="0" sldId="259"/>
            <ac:spMk id="14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00:32.902" v="394" actId="20577"/>
          <ac:spMkLst>
            <pc:docMk/>
            <pc:sldMk cId="0" sldId="259"/>
            <ac:spMk id="15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00:26.292" v="393" actId="20577"/>
          <ac:spMkLst>
            <pc:docMk/>
            <pc:sldMk cId="0" sldId="259"/>
            <ac:spMk id="20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00000000-0000-0000-0000-000000000000}" dt="2026-09-29T11:35:20.345" v="159" actId="20577"/>
        <pc:sldMkLst>
          <pc:docMk/>
          <pc:sldMk cId="0" sldId="260"/>
        </pc:sldMkLst>
        <pc:spChg chg="mod">
          <ac:chgData name="Vaida Sabūnė" userId="S::vsabune@nzt.lt::a8b4650a-f72d-4eb9-88e2-f6db5761ee31" providerId="AD" clId="Web-{00000000-0000-0000-0000-000000000000}" dt="2026-09-29T11:35:20.345" v="159" actId="20577"/>
          <ac:spMkLst>
            <pc:docMk/>
            <pc:sldMk cId="0" sldId="260"/>
            <ac:spMk id="11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00000000-0000-0000-0000-000000000000}" dt="2026-09-30T05:05:13.692" v="452" actId="20577"/>
        <pc:sldMkLst>
          <pc:docMk/>
          <pc:sldMk cId="0" sldId="261"/>
        </pc:sldMkLst>
        <pc:spChg chg="mod">
          <ac:chgData name="Vaida Sabūnė" userId="S::vsabune@nzt.lt::a8b4650a-f72d-4eb9-88e2-f6db5761ee31" providerId="AD" clId="Web-{00000000-0000-0000-0000-000000000000}" dt="2026-09-30T05:05:13.692" v="452" actId="20577"/>
          <ac:spMkLst>
            <pc:docMk/>
            <pc:sldMk cId="0" sldId="261"/>
            <ac:spMk id="10" creationId="{00000000-0000-0000-0000-000000000000}"/>
          </ac:spMkLst>
        </pc:spChg>
      </pc:sldChg>
      <pc:sldChg chg="delSp modSp modCm">
        <pc:chgData name="Vaida Sabūnė" userId="S::vsabune@nzt.lt::a8b4650a-f72d-4eb9-88e2-f6db5761ee31" providerId="AD" clId="Web-{00000000-0000-0000-0000-000000000000}" dt="2026-09-30T05:08:21.948" v="464" actId="20577"/>
        <pc:sldMkLst>
          <pc:docMk/>
          <pc:sldMk cId="0" sldId="266"/>
        </pc:sldMkLst>
        <pc:spChg chg="mod">
          <ac:chgData name="Vaida Sabūnė" userId="S::vsabune@nzt.lt::a8b4650a-f72d-4eb9-88e2-f6db5761ee31" providerId="AD" clId="Web-{00000000-0000-0000-0000-000000000000}" dt="2026-09-30T05:08:21.948" v="464" actId="20577"/>
          <ac:spMkLst>
            <pc:docMk/>
            <pc:sldMk cId="0" sldId="266"/>
            <ac:spMk id="3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29T12:53:45.444" v="338" actId="20577"/>
          <ac:spMkLst>
            <pc:docMk/>
            <pc:sldMk cId="0" sldId="266"/>
            <ac:spMk id="1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Vaida Sabūnė" userId="S::vsabune@nzt.lt::a8b4650a-f72d-4eb9-88e2-f6db5761ee31" providerId="AD" clId="Web-{00000000-0000-0000-0000-000000000000}" dt="2026-09-29T12:53:52.710" v="339" actId="20577"/>
              <pc2:cmMkLst xmlns:pc2="http://schemas.microsoft.com/office/powerpoint/2019/9/main/command">
                <pc:docMk/>
                <pc:sldMk cId="0" sldId="266"/>
                <pc2:cmMk id="{0095118A-7310-4330-8B12-017FAB0CA83D}"/>
              </pc2:cmMkLst>
            </pc226:cmChg>
          </p:ext>
        </pc:extLst>
      </pc:sldChg>
      <pc:sldChg chg="addSp delSp modSp">
        <pc:chgData name="Vaida Sabūnė" userId="S::vsabune@nzt.lt::a8b4650a-f72d-4eb9-88e2-f6db5761ee31" providerId="AD" clId="Web-{00000000-0000-0000-0000-000000000000}" dt="2026-09-30T05:28:50.377" v="646" actId="20577"/>
        <pc:sldMkLst>
          <pc:docMk/>
          <pc:sldMk cId="0" sldId="267"/>
        </pc:sldMkLst>
        <pc:spChg chg="mod">
          <ac:chgData name="Vaida Sabūnė" userId="S::vsabune@nzt.lt::a8b4650a-f72d-4eb9-88e2-f6db5761ee31" providerId="AD" clId="Web-{00000000-0000-0000-0000-000000000000}" dt="2026-09-30T05:28:50.377" v="646" actId="20577"/>
          <ac:spMkLst>
            <pc:docMk/>
            <pc:sldMk cId="0" sldId="267"/>
            <ac:spMk id="3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23:21.663" v="568" actId="14100"/>
          <ac:spMkLst>
            <pc:docMk/>
            <pc:sldMk cId="0" sldId="267"/>
            <ac:spMk id="8" creationId="{00000000-0000-0000-0000-000000000000}"/>
          </ac:spMkLst>
        </pc:spChg>
        <pc:spChg chg="add del mod">
          <ac:chgData name="Vaida Sabūnė" userId="S::vsabune@nzt.lt::a8b4650a-f72d-4eb9-88e2-f6db5761ee31" providerId="AD" clId="Web-{00000000-0000-0000-0000-000000000000}" dt="2026-09-30T05:23:29.320" v="569" actId="14100"/>
          <ac:spMkLst>
            <pc:docMk/>
            <pc:sldMk cId="0" sldId="267"/>
            <ac:spMk id="9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16:41.292" v="502" actId="1076"/>
          <ac:spMkLst>
            <pc:docMk/>
            <pc:sldMk cId="0" sldId="267"/>
            <ac:spMk id="10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24:17.275" v="573" actId="20577"/>
          <ac:spMkLst>
            <pc:docMk/>
            <pc:sldMk cId="0" sldId="267"/>
            <ac:spMk id="13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18:52.655" v="523" actId="20577"/>
          <ac:spMkLst>
            <pc:docMk/>
            <pc:sldMk cId="0" sldId="267"/>
            <ac:spMk id="16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26:53.577" v="587" actId="20577"/>
          <ac:spMkLst>
            <pc:docMk/>
            <pc:sldMk cId="0" sldId="267"/>
            <ac:spMk id="17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18:56.718" v="524" actId="20577"/>
          <ac:spMkLst>
            <pc:docMk/>
            <pc:sldMk cId="0" sldId="267"/>
            <ac:spMk id="20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27:21.562" v="588" actId="20577"/>
          <ac:spMkLst>
            <pc:docMk/>
            <pc:sldMk cId="0" sldId="267"/>
            <ac:spMk id="21" creationId="{00000000-0000-0000-0000-000000000000}"/>
          </ac:spMkLst>
        </pc:spChg>
        <pc:spChg chg="mod">
          <ac:chgData name="Vaida Sabūnė" userId="S::vsabune@nzt.lt::a8b4650a-f72d-4eb9-88e2-f6db5761ee31" providerId="AD" clId="Web-{00000000-0000-0000-0000-000000000000}" dt="2026-09-30T05:18:40.530" v="521" actId="20577"/>
          <ac:spMkLst>
            <pc:docMk/>
            <pc:sldMk cId="0" sldId="267"/>
            <ac:spMk id="24" creationId="{1D68462C-805E-D2E4-F2A7-4B54E50F9DA2}"/>
          </ac:spMkLst>
        </pc:spChg>
      </pc:sldChg>
      <pc:sldChg chg="modSp">
        <pc:chgData name="Vaida Sabūnė" userId="S::vsabune@nzt.lt::a8b4650a-f72d-4eb9-88e2-f6db5761ee31" providerId="AD" clId="Web-{00000000-0000-0000-0000-000000000000}" dt="2026-09-29T11:57:24.767" v="216" actId="20577"/>
        <pc:sldMkLst>
          <pc:docMk/>
          <pc:sldMk cId="0" sldId="269"/>
        </pc:sldMkLst>
        <pc:spChg chg="mod">
          <ac:chgData name="Vaida Sabūnė" userId="S::vsabune@nzt.lt::a8b4650a-f72d-4eb9-88e2-f6db5761ee31" providerId="AD" clId="Web-{00000000-0000-0000-0000-000000000000}" dt="2026-09-29T11:57:24.767" v="216" actId="20577"/>
          <ac:spMkLst>
            <pc:docMk/>
            <pc:sldMk cId="0" sldId="269"/>
            <ac:spMk id="3" creationId="{00000000-0000-0000-0000-000000000000}"/>
          </ac:spMkLst>
        </pc:spChg>
      </pc:sldChg>
      <pc:sldChg chg="modSp">
        <pc:chgData name="Vaida Sabūnė" userId="S::vsabune@nzt.lt::a8b4650a-f72d-4eb9-88e2-f6db5761ee31" providerId="AD" clId="Web-{00000000-0000-0000-0000-000000000000}" dt="2026-09-29T11:57:48.566" v="218" actId="20577"/>
        <pc:sldMkLst>
          <pc:docMk/>
          <pc:sldMk cId="0" sldId="270"/>
        </pc:sldMkLst>
        <pc:spChg chg="mod">
          <ac:chgData name="Vaida Sabūnė" userId="S::vsabune@nzt.lt::a8b4650a-f72d-4eb9-88e2-f6db5761ee31" providerId="AD" clId="Web-{00000000-0000-0000-0000-000000000000}" dt="2026-09-29T11:57:48.566" v="218" actId="20577"/>
          <ac:spMkLst>
            <pc:docMk/>
            <pc:sldMk cId="0" sldId="270"/>
            <ac:spMk id="3" creationId="{00000000-0000-0000-0000-000000000000}"/>
          </ac:spMkLst>
        </pc:spChg>
      </pc:sldChg>
      <pc:sldChg chg="addSp delSp modSp">
        <pc:chgData name="Vaida Sabūnė" userId="S::vsabune@nzt.lt::a8b4650a-f72d-4eb9-88e2-f6db5761ee31" providerId="AD" clId="Web-{00000000-0000-0000-0000-000000000000}" dt="2026-09-29T12:56:14.933" v="344"/>
        <pc:sldMkLst>
          <pc:docMk/>
          <pc:sldMk cId="0" sldId="271"/>
        </pc:sldMkLst>
        <pc:spChg chg="mod">
          <ac:chgData name="Vaida Sabūnė" userId="S::vsabune@nzt.lt::a8b4650a-f72d-4eb9-88e2-f6db5761ee31" providerId="AD" clId="Web-{00000000-0000-0000-0000-000000000000}" dt="2026-09-29T11:58:41.117" v="220" actId="20577"/>
          <ac:spMkLst>
            <pc:docMk/>
            <pc:sldMk cId="0" sldId="271"/>
            <ac:spMk id="3" creationId="{00000000-0000-0000-0000-000000000000}"/>
          </ac:spMkLst>
        </pc:spChg>
      </pc:sldChg>
      <pc:sldChg chg="add replId">
        <pc:chgData name="Vaida Sabūnė" userId="S::vsabune@nzt.lt::a8b4650a-f72d-4eb9-88e2-f6db5761ee31" providerId="AD" clId="Web-{00000000-0000-0000-0000-000000000000}" dt="2026-09-30T05:09:08.340" v="465"/>
        <pc:sldMkLst>
          <pc:docMk/>
          <pc:sldMk cId="3503702847" sldId="622"/>
        </pc:sldMkLst>
      </pc:sldChg>
      <pc:sldChg chg="addSp delSp modSp add replId">
        <pc:chgData name="Vaida Sabūnė" userId="S::vsabune@nzt.lt::a8b4650a-f72d-4eb9-88e2-f6db5761ee31" providerId="AD" clId="Web-{00000000-0000-0000-0000-000000000000}" dt="2026-09-30T06:03:03.300" v="749"/>
        <pc:sldMkLst>
          <pc:docMk/>
          <pc:sldMk cId="1927998922" sldId="623"/>
        </pc:sldMkLst>
        <pc:spChg chg="mod">
          <ac:chgData name="Vaida Sabūnė" userId="S::vsabune@nzt.lt::a8b4650a-f72d-4eb9-88e2-f6db5761ee31" providerId="AD" clId="Web-{00000000-0000-0000-0000-000000000000}" dt="2026-09-30T05:36:49.985" v="658" actId="20577"/>
          <ac:spMkLst>
            <pc:docMk/>
            <pc:sldMk cId="1927998922" sldId="623"/>
            <ac:spMk id="3" creationId="{0D16A6FE-855D-C569-16C2-D285771EF1DB}"/>
          </ac:spMkLst>
        </pc:spChg>
        <pc:spChg chg="mod">
          <ac:chgData name="Vaida Sabūnė" userId="S::vsabune@nzt.lt::a8b4650a-f72d-4eb9-88e2-f6db5761ee31" providerId="AD" clId="Web-{00000000-0000-0000-0000-000000000000}" dt="2026-09-30T06:00:39.858" v="701" actId="20577"/>
          <ac:spMkLst>
            <pc:docMk/>
            <pc:sldMk cId="1927998922" sldId="623"/>
            <ac:spMk id="11" creationId="{608CF06E-8802-F091-A66E-ACB78908ACD7}"/>
          </ac:spMkLst>
        </pc:spChg>
        <pc:spChg chg="mod">
          <ac:chgData name="Vaida Sabūnė" userId="S::vsabune@nzt.lt::a8b4650a-f72d-4eb9-88e2-f6db5761ee31" providerId="AD" clId="Web-{00000000-0000-0000-0000-000000000000}" dt="2026-09-30T06:01:09.047" v="728" actId="20577"/>
          <ac:spMkLst>
            <pc:docMk/>
            <pc:sldMk cId="1927998922" sldId="623"/>
            <ac:spMk id="18" creationId="{0480F6CD-0864-C039-7D89-9B1F5CE18AC9}"/>
          </ac:spMkLst>
        </pc:spChg>
        <pc:spChg chg="mod">
          <ac:chgData name="Vaida Sabūnė" userId="S::vsabune@nzt.lt::a8b4650a-f72d-4eb9-88e2-f6db5761ee31" providerId="AD" clId="Web-{00000000-0000-0000-0000-000000000000}" dt="2026-09-30T05:40:01.179" v="669" actId="20577"/>
          <ac:spMkLst>
            <pc:docMk/>
            <pc:sldMk cId="1927998922" sldId="623"/>
            <ac:spMk id="19" creationId="{358E7F90-303F-C104-DE4B-78884064DF45}"/>
          </ac:spMkLst>
        </pc:spChg>
        <pc:spChg chg="mod">
          <ac:chgData name="Vaida Sabūnė" userId="S::vsabune@nzt.lt::a8b4650a-f72d-4eb9-88e2-f6db5761ee31" providerId="AD" clId="Web-{00000000-0000-0000-0000-000000000000}" dt="2026-09-30T06:01:50.657" v="739" actId="20577"/>
          <ac:spMkLst>
            <pc:docMk/>
            <pc:sldMk cId="1927998922" sldId="623"/>
            <ac:spMk id="25" creationId="{96CBF4EE-5114-67D3-B944-5467E2271562}"/>
          </ac:spMkLst>
        </pc:spChg>
        <pc:spChg chg="mod">
          <ac:chgData name="Vaida Sabūnė" userId="S::vsabune@nzt.lt::a8b4650a-f72d-4eb9-88e2-f6db5761ee31" providerId="AD" clId="Web-{00000000-0000-0000-0000-000000000000}" dt="2026-09-30T05:40:50.477" v="673" actId="20577"/>
          <ac:spMkLst>
            <pc:docMk/>
            <pc:sldMk cId="1927998922" sldId="623"/>
            <ac:spMk id="26" creationId="{DEB1006E-E4AC-6525-9C70-432B53244D54}"/>
          </ac:spMkLst>
        </pc:spChg>
        <pc:spChg chg="mod">
          <ac:chgData name="Vaida Sabūnė" userId="S::vsabune@nzt.lt::a8b4650a-f72d-4eb9-88e2-f6db5761ee31" providerId="AD" clId="Web-{00000000-0000-0000-0000-000000000000}" dt="2026-09-30T06:02:11.080" v="745" actId="20577"/>
          <ac:spMkLst>
            <pc:docMk/>
            <pc:sldMk cId="1927998922" sldId="623"/>
            <ac:spMk id="31" creationId="{EF1B94FD-B2E3-5AE8-C578-E0FC03D6E698}"/>
          </ac:spMkLst>
        </pc:spChg>
        <pc:spChg chg="mod">
          <ac:chgData name="Vaida Sabūnė" userId="S::vsabune@nzt.lt::a8b4650a-f72d-4eb9-88e2-f6db5761ee31" providerId="AD" clId="Web-{00000000-0000-0000-0000-000000000000}" dt="2026-09-30T06:02:15.908" v="746" actId="20577"/>
          <ac:spMkLst>
            <pc:docMk/>
            <pc:sldMk cId="1927998922" sldId="623"/>
            <ac:spMk id="32" creationId="{961CFA29-FAEA-40D2-F05F-99A5066E67ED}"/>
          </ac:spMkLst>
        </pc:spChg>
        <pc:spChg chg="add mod">
          <ac:chgData name="Vaida Sabūnė" userId="S::vsabune@nzt.lt::a8b4650a-f72d-4eb9-88e2-f6db5761ee31" providerId="AD" clId="Web-{00000000-0000-0000-0000-000000000000}" dt="2026-09-30T05:38:39.786" v="666" actId="14100"/>
          <ac:spMkLst>
            <pc:docMk/>
            <pc:sldMk cId="1927998922" sldId="623"/>
            <ac:spMk id="36" creationId="{5FE933F8-AF4C-FD9C-F1F1-66EB7FAAAFC8}"/>
          </ac:spMkLst>
        </pc:spChg>
      </pc:sldChg>
      <pc:sldChg chg="modSp add replId">
        <pc:chgData name="Vaida Sabūnė" userId="S::vsabune@nzt.lt::a8b4650a-f72d-4eb9-88e2-f6db5761ee31" providerId="AD" clId="Web-{00000000-0000-0000-0000-000000000000}" dt="2026-09-30T06:40:37.871" v="1047" actId="20577"/>
        <pc:sldMkLst>
          <pc:docMk/>
          <pc:sldMk cId="355872356" sldId="624"/>
        </pc:sldMkLst>
        <pc:spChg chg="mod">
          <ac:chgData name="Vaida Sabūnė" userId="S::vsabune@nzt.lt::a8b4650a-f72d-4eb9-88e2-f6db5761ee31" providerId="AD" clId="Web-{00000000-0000-0000-0000-000000000000}" dt="2026-09-30T06:03:44.567" v="755" actId="20577"/>
          <ac:spMkLst>
            <pc:docMk/>
            <pc:sldMk cId="355872356" sldId="624"/>
            <ac:spMk id="3" creationId="{40F2A579-94C8-1638-1066-C5D7D751A70D}"/>
          </ac:spMkLst>
        </pc:spChg>
        <pc:spChg chg="mod">
          <ac:chgData name="Vaida Sabūnė" userId="S::vsabune@nzt.lt::a8b4650a-f72d-4eb9-88e2-f6db5761ee31" providerId="AD" clId="Web-{00000000-0000-0000-0000-000000000000}" dt="2026-09-30T06:34:14.375" v="967" actId="20577"/>
          <ac:spMkLst>
            <pc:docMk/>
            <pc:sldMk cId="355872356" sldId="624"/>
            <ac:spMk id="11" creationId="{7BB3A29B-1EA6-089B-D1E3-2CBF46830BC1}"/>
          </ac:spMkLst>
        </pc:spChg>
        <pc:spChg chg="mod">
          <ac:chgData name="Vaida Sabūnė" userId="S::vsabune@nzt.lt::a8b4650a-f72d-4eb9-88e2-f6db5761ee31" providerId="AD" clId="Web-{00000000-0000-0000-0000-000000000000}" dt="2026-09-30T06:23:04.697" v="864" actId="20577"/>
          <ac:spMkLst>
            <pc:docMk/>
            <pc:sldMk cId="355872356" sldId="624"/>
            <ac:spMk id="18" creationId="{D6A09E8F-40BB-A6F8-C096-3BAA67109F5F}"/>
          </ac:spMkLst>
        </pc:spChg>
        <pc:spChg chg="mod">
          <ac:chgData name="Vaida Sabūnė" userId="S::vsabune@nzt.lt::a8b4650a-f72d-4eb9-88e2-f6db5761ee31" providerId="AD" clId="Web-{00000000-0000-0000-0000-000000000000}" dt="2026-09-30T06:32:30.981" v="933" actId="14100"/>
          <ac:spMkLst>
            <pc:docMk/>
            <pc:sldMk cId="355872356" sldId="624"/>
            <ac:spMk id="19" creationId="{75AE291A-7BB9-21B7-2832-681B096F663F}"/>
          </ac:spMkLst>
        </pc:spChg>
        <pc:spChg chg="mod">
          <ac:chgData name="Vaida Sabūnė" userId="S::vsabune@nzt.lt::a8b4650a-f72d-4eb9-88e2-f6db5761ee31" providerId="AD" clId="Web-{00000000-0000-0000-0000-000000000000}" dt="2026-09-30T06:32:36.512" v="934" actId="14100"/>
          <ac:spMkLst>
            <pc:docMk/>
            <pc:sldMk cId="355872356" sldId="624"/>
            <ac:spMk id="26" creationId="{D87FF8F7-B3C6-A324-4F18-7A26E0738E7C}"/>
          </ac:spMkLst>
        </pc:spChg>
        <pc:spChg chg="mod">
          <ac:chgData name="Vaida Sabūnė" userId="S::vsabune@nzt.lt::a8b4650a-f72d-4eb9-88e2-f6db5761ee31" providerId="AD" clId="Web-{00000000-0000-0000-0000-000000000000}" dt="2026-09-30T06:12:12.207" v="825" actId="20577"/>
          <ac:spMkLst>
            <pc:docMk/>
            <pc:sldMk cId="355872356" sldId="624"/>
            <ac:spMk id="31" creationId="{AAEBA1AB-55A0-EBC8-6F42-10ADA6321BE5}"/>
          </ac:spMkLst>
        </pc:spChg>
        <pc:spChg chg="mod">
          <ac:chgData name="Vaida Sabūnė" userId="S::vsabune@nzt.lt::a8b4650a-f72d-4eb9-88e2-f6db5761ee31" providerId="AD" clId="Web-{00000000-0000-0000-0000-000000000000}" dt="2026-09-30T06:11:45.020" v="817" actId="20577"/>
          <ac:spMkLst>
            <pc:docMk/>
            <pc:sldMk cId="355872356" sldId="624"/>
            <ac:spMk id="32" creationId="{49336FCF-A530-ED14-0ABC-CF9719D8E6C5}"/>
          </ac:spMkLst>
        </pc:spChg>
        <pc:spChg chg="mod">
          <ac:chgData name="Vaida Sabūnė" userId="S::vsabune@nzt.lt::a8b4650a-f72d-4eb9-88e2-f6db5761ee31" providerId="AD" clId="Web-{00000000-0000-0000-0000-000000000000}" dt="2026-09-30T06:40:37.871" v="1047" actId="20577"/>
          <ac:spMkLst>
            <pc:docMk/>
            <pc:sldMk cId="355872356" sldId="624"/>
            <ac:spMk id="36" creationId="{60303947-B4FD-7D0C-987C-137DA28910A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94244-6E4C-EB25-4D7C-C153A81A4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38478-0A2F-2DDC-083E-ADD93EE72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BBDD8-132F-49F0-9BB0-652E718D7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702EC-679F-6BDD-CD7E-3506B1D7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7DD882-3EB7-A04B-196C-F22DB710E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17659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1EBD-DB80-65AE-B853-D16C8A4D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6CA7-3762-2999-DAB2-368311506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00B49-1539-EC2B-F219-436C7753C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C6583-63F7-D7E6-E0F9-A479C1A19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A2AB0-1C1A-A25F-05A6-F6928776E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75413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F7AD-BA94-618C-0013-C9CDAE01F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4B121-E407-D490-8ED0-00E809A69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B574B-6726-1CD7-D0E8-E7651012B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FF5C7-2909-615F-1369-5518595B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20BA3-D4B3-98F1-0CBA-35271C221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2983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53BA9-4986-162F-739C-A02E41E04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9B9D8-9D73-C380-7CA7-01D1DEBED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D40CEA-95A4-845C-7B63-BED8A6640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B4FDE-DE9F-1633-E115-8B58E0E1D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9DC492-6DE3-F765-8F80-CD14C6165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01B31-51D9-DB4D-BDE6-88AF3244C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2940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9786E-3A31-AABE-3A9A-EA2220C2E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06868-FCF8-730C-1864-39689070E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56215-1280-20C5-3C21-629BC0EA3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879FC9-2A69-1FAC-430E-8DFC35E65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F58AED-6823-9588-7A07-5304E63409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26D252-4496-2AE6-EBB2-44A4E2791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CCBB7D-483F-5604-82F9-F8E77128A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2C4281-CCBD-8F7A-18EC-5257F38E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22349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FC4E1-8089-1FA0-B881-1E1F6542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8538E-A2B8-8B19-E55B-19D0BE795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E6CE43-5C32-083C-AE34-82466AD67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42542F-F06D-B542-6D40-C649CADC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7470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47B705-C0C7-D023-46B1-1EFDFA1D3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A29190-0433-DC62-81F1-801D88A23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40AED-973A-C590-EC6C-22E7C6AF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90650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7AC90-7337-9BB5-B180-DDC4B1491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63841-75B5-45C0-A314-A9DD64096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E7A59-03C5-9A1C-87C3-3B773304F8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16C49-F2F9-85C7-E892-0C9FD0AD1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A2206-3170-888C-D637-BB1EA5A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7630C-99F1-EBE4-BB47-A5983C331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5334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B754-252E-72E4-1B69-7828E06F7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10B7E6-8981-475E-31AF-345D69FC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D4DD4-320C-7181-964C-3C6633C0A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BCA25-F941-3437-84D1-EF066BB0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D9ED0-3E42-54E3-F82D-102E4B4BF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8C0C7C-4C4F-182B-8B01-32F3E7DF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06916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8798A-2B6E-9085-FEB5-25BDEDB7A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95053-0D25-57E7-2967-E4517F9B6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E23EA-A4A3-8235-AE58-9EB5FC71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F5482-D151-62B3-1029-20D667B02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D71CE-22FD-8240-5107-99C53AAFE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42576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D86AA5-2746-11A0-5994-4B6EC15EB1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A16F34-8617-B686-70C3-E8F159A15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11183-B7DB-CABA-2E34-8C3837E46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20661-BD6F-A1B9-2BCB-9854134CC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F2D9E-72C2-05DA-6D35-51611C6C8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250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F0F867-DB01-19A4-0052-DEFEFCAC2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B77D2-744A-E1C2-FCBE-2D305E32D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E6EC7-272B-61E9-0191-DAAAD69D4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E5A4D5-9799-4BB6-A4BC-04BE878933E6}" type="datetimeFigureOut">
              <a:rPr lang="lt-LT" smtClean="0"/>
              <a:t>2026-10-08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6D43F-88E9-72DB-7FBA-ACC17F4C1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AE190-BE0B-1A60-44BB-6F9DCC3A7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38459E-E746-4F1D-8626-0C532143BF3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3647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49AE9E-4DB0-42B3-BDA3-A2C7A9C46F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21"/>
            <a:ext cx="12192000" cy="693684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3576A2-DB90-4071-B7A0-5A36ED0782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3" y="-78842"/>
            <a:ext cx="5363307" cy="21639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C933E10-33D0-4038-832B-1E24338796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60" y="2717800"/>
            <a:ext cx="3316440" cy="4140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9587B7-6EF6-4471-9889-5D5DA434C1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6273800"/>
            <a:ext cx="1287685" cy="294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9B73848-4B13-488E-A167-CB27C217FE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1092200"/>
            <a:ext cx="3159676" cy="873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3A1F5FF-D2AA-4225-B5B0-2DA5987739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244" y="4913773"/>
            <a:ext cx="1179729" cy="852027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49ECE537-5A40-38A3-F25F-0274363C47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7488" y="2593150"/>
            <a:ext cx="6583680" cy="2928570"/>
          </a:xfrm>
        </p:spPr>
        <p:txBody>
          <a:bodyPr>
            <a:normAutofit fontScale="90000"/>
          </a:bodyPr>
          <a:lstStyle/>
          <a:p>
            <a:r>
              <a:rPr lang="lt-LT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Žemės reformos žemėtvarkos projektų pirkimai</a:t>
            </a:r>
            <a:br>
              <a:rPr lang="lt-LT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NŽT patirtis bei rekomendacijos savivaldybėms, kaip užtikrinti paslaugų tęstinumą</a:t>
            </a: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Rimantė Rasickienė, NŽT Žemės tvarkymo ir administravimo</a:t>
            </a:r>
            <a:b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veiklos koordinavimo skyriaus vyresnioji patarėja</a:t>
            </a:r>
            <a:b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2026 10 08</a:t>
            </a:r>
            <a:b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436B0-2378-C35E-87D8-80500DCCC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DE550A-F2E1-47A5-6532-25C5AB5763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45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096598-022D-5AD0-1A10-34EAAB5FB1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7025ED-259E-A123-9784-8DFD3DA35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73477" cy="1731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DD8F2F-3D7C-C953-1DDD-44E6D4BFA8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81" y="729813"/>
            <a:ext cx="3159676" cy="873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0EB1C07-73CD-3C0C-87F3-00D36CDC6011}"/>
              </a:ext>
            </a:extLst>
          </p:cNvPr>
          <p:cNvSpPr txBox="1"/>
          <p:nvPr/>
        </p:nvSpPr>
        <p:spPr>
          <a:xfrm>
            <a:off x="3033091" y="2982291"/>
            <a:ext cx="6911008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lt-LT" sz="3200" b="1">
                <a:latin typeface="Arial"/>
                <a:cs typeface="Arial"/>
              </a:rPr>
              <a:t>ŽEMĖS REFORMA LIETUVOJE</a:t>
            </a:r>
          </a:p>
        </p:txBody>
      </p:sp>
    </p:spTree>
    <p:extLst>
      <p:ext uri="{BB962C8B-B14F-4D97-AF65-F5344CB8AC3E}">
        <p14:creationId xmlns:p14="http://schemas.microsoft.com/office/powerpoint/2010/main" val="671631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207" y="519154"/>
            <a:ext cx="5160580" cy="424732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304C47"/>
                </a:solidFill>
                <a:latin typeface="Arial"/>
              </a:rPr>
              <a:t>ŽEMĖS REFORMOS KONTEKSTAS</a:t>
            </a:r>
            <a:endParaRPr lang="en-US" sz="2400" b="1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58368" y="1572768"/>
            <a:ext cx="4932145" cy="4151376"/>
          </a:xfrm>
          <a:prstGeom prst="roundRect">
            <a:avLst/>
          </a:prstGeom>
          <a:solidFill>
            <a:srgbClr val="F4F6F2"/>
          </a:solidFill>
          <a:ln>
            <a:solidFill>
              <a:srgbClr val="F4F6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601489" y="1572768"/>
            <a:ext cx="4922118" cy="4151376"/>
          </a:xfrm>
          <a:prstGeom prst="roundRect">
            <a:avLst/>
          </a:prstGeom>
          <a:solidFill>
            <a:srgbClr val="F4F6F2"/>
          </a:solidFill>
          <a:ln>
            <a:solidFill>
              <a:srgbClr val="F4F6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96112" y="1783080"/>
            <a:ext cx="2286000" cy="32004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647570"/>
                </a:solidFill>
                <a:latin typeface="Arial"/>
              </a:rPr>
              <a:t>I ETAPAS  |  2024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212848"/>
            <a:ext cx="2926080" cy="566928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 dirty="0">
                <a:solidFill>
                  <a:srgbClr val="304C47"/>
                </a:solidFill>
                <a:latin typeface="Arial"/>
              </a:rPr>
              <a:t>&gt; 112 </a:t>
            </a:r>
            <a:r>
              <a:rPr sz="2800" b="1" dirty="0" err="1">
                <a:solidFill>
                  <a:srgbClr val="304C47"/>
                </a:solidFill>
                <a:latin typeface="Arial"/>
              </a:rPr>
              <a:t>tūkst</a:t>
            </a:r>
            <a:r>
              <a:rPr sz="2800" b="1" dirty="0">
                <a:solidFill>
                  <a:srgbClr val="304C47"/>
                </a:solidFill>
                <a:latin typeface="Arial"/>
              </a:rPr>
              <a:t>. ha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3116407"/>
            <a:ext cx="3858768" cy="701731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dirty="0" err="1">
                <a:solidFill>
                  <a:srgbClr val="304C47"/>
                </a:solidFill>
                <a:latin typeface="Arial"/>
              </a:rPr>
              <a:t>Miestų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miestelių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teritorijose</a:t>
            </a:r>
            <a:endParaRPr lang="en-US" sz="1400" b="0" dirty="0">
              <a:solidFill>
                <a:srgbClr val="304C47"/>
              </a:solidFill>
              <a:latin typeface="Arial"/>
              <a:cs typeface="Arial"/>
            </a:endParaRPr>
          </a:p>
          <a:p>
            <a:r>
              <a:rPr sz="1400" b="0" dirty="0" err="1">
                <a:solidFill>
                  <a:srgbClr val="304C47"/>
                </a:solidFill>
                <a:latin typeface="Arial"/>
              </a:rPr>
              <a:t>valstybinės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žemės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administravimas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perduotas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endParaRPr lang="en-US" sz="1400" dirty="0">
              <a:solidFill>
                <a:srgbClr val="304C47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r>
              <a:rPr sz="1400" b="0" dirty="0" err="1">
                <a:solidFill>
                  <a:srgbClr val="304C47"/>
                </a:solidFill>
                <a:latin typeface="Arial"/>
              </a:rPr>
              <a:t>savivaldybėms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6867144" y="1783080"/>
            <a:ext cx="2468880" cy="32004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647570"/>
                </a:solidFill>
                <a:latin typeface="Arial"/>
              </a:rPr>
              <a:t>II ETAPAS  |  2027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67144" y="2212848"/>
            <a:ext cx="2926080" cy="566928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304C47"/>
                </a:solidFill>
                <a:latin typeface="Arial"/>
              </a:rPr>
              <a:t>&gt; 800 tūkst. ha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67144" y="3121848"/>
            <a:ext cx="4434804" cy="486287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dirty="0">
                <a:solidFill>
                  <a:srgbClr val="304C47"/>
                </a:solidFill>
                <a:latin typeface="Arial"/>
              </a:rPr>
              <a:t>Nuo 2027 m.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sausio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1 d.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kaimo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teritorijose</a:t>
            </a:r>
            <a:endParaRPr sz="1400" b="0" dirty="0">
              <a:solidFill>
                <a:srgbClr val="304C47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r>
              <a:rPr sz="1400" b="0" dirty="0" err="1">
                <a:solidFill>
                  <a:srgbClr val="304C47"/>
                </a:solidFill>
                <a:latin typeface="Arial"/>
              </a:rPr>
              <a:t>valstybinės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žemės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administravimą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perims</a:t>
            </a:r>
            <a:r>
              <a:rPr sz="14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304C47"/>
                </a:solidFill>
                <a:latin typeface="Arial"/>
              </a:rPr>
              <a:t>savivaldybės</a:t>
            </a:r>
            <a:endParaRPr sz="1400" b="0" dirty="0">
              <a:solidFill>
                <a:srgbClr val="304C47"/>
              </a:solidFill>
              <a:latin typeface="Arial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" y="556260"/>
            <a:ext cx="7239000" cy="4191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 sz="2550" b="1">
                <a:solidFill>
                  <a:srgbClr val="1C403C"/>
                </a:solidFill>
                <a:latin typeface="Arial"/>
              </a:defRPr>
            </a:pPr>
            <a:r>
              <a:t>SAVIVALDAI PERDUODAMOS FUNKCIJOS</a:t>
            </a:r>
          </a:p>
        </p:txBody>
      </p:sp>
      <p:sp>
        <p:nvSpPr>
          <p:cNvPr id="3" name="Rectangle 2"/>
          <p:cNvSpPr/>
          <p:nvPr/>
        </p:nvSpPr>
        <p:spPr>
          <a:xfrm>
            <a:off x="525780" y="1165860"/>
            <a:ext cx="1272540" cy="76200"/>
          </a:xfrm>
          <a:prstGeom prst="rect">
            <a:avLst/>
          </a:prstGeom>
          <a:solidFill>
            <a:srgbClr val="9CBD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nzt_logo_reference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9080"/>
            <a:ext cx="2255520" cy="58674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33400" y="1508760"/>
            <a:ext cx="5227320" cy="845819"/>
          </a:xfrm>
          <a:prstGeom prst="roundRect">
            <a:avLst>
              <a:gd name="adj" fmla="val 4500"/>
            </a:avLst>
          </a:prstGeom>
          <a:solidFill>
            <a:srgbClr val="EAF2E7"/>
          </a:solidFill>
          <a:ln w="1905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4380" y="1615440"/>
            <a:ext cx="4785360" cy="6629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20" b="0">
                <a:solidFill>
                  <a:srgbClr val="2C4A46"/>
                </a:solidFill>
                <a:latin typeface="Arial"/>
              </a:defRPr>
            </a:pPr>
            <a:r>
              <a:rPr b="1" err="1">
                <a:solidFill>
                  <a:srgbClr val="304C47"/>
                </a:solidFill>
              </a:rPr>
              <a:t>Žemės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reformos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žemėtvarkos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projektų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ir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jiems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prilygintų</a:t>
            </a:r>
            <a:br>
              <a:rPr/>
            </a:br>
            <a:r>
              <a:rPr b="1" err="1">
                <a:solidFill>
                  <a:srgbClr val="304C47"/>
                </a:solidFill>
              </a:rPr>
              <a:t>žemės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sklypų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planų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rengimo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organizavimas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ir</a:t>
            </a:r>
            <a:r>
              <a:rPr b="1">
                <a:solidFill>
                  <a:srgbClr val="304C47"/>
                </a:solidFill>
              </a:rPr>
              <a:t> </a:t>
            </a:r>
            <a:r>
              <a:rPr b="1" err="1">
                <a:solidFill>
                  <a:srgbClr val="304C47"/>
                </a:solidFill>
              </a:rPr>
              <a:t>įgyvendinimo</a:t>
            </a:r>
            <a:br>
              <a:rPr/>
            </a:br>
            <a:r>
              <a:rPr b="1" err="1">
                <a:solidFill>
                  <a:srgbClr val="304C47"/>
                </a:solidFill>
              </a:rPr>
              <a:t>koordinavimas</a:t>
            </a:r>
            <a:endParaRPr b="1">
              <a:solidFill>
                <a:srgbClr val="304C47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3400" y="2423160"/>
            <a:ext cx="5227320" cy="68580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4380" y="2529840"/>
            <a:ext cx="4785360" cy="5029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20" b="0">
                <a:solidFill>
                  <a:srgbClr val="2C4A46"/>
                </a:solidFill>
                <a:latin typeface="Arial"/>
              </a:defRPr>
            </a:pPr>
            <a:r>
              <a:t>Valstybinės žemės nuoma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3400" y="3185160"/>
            <a:ext cx="5227320" cy="67818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4380" y="3291840"/>
            <a:ext cx="4785360" cy="495299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20" b="0">
                <a:solidFill>
                  <a:srgbClr val="2C4A46"/>
                </a:solidFill>
                <a:latin typeface="Arial"/>
              </a:defRPr>
            </a:pPr>
            <a:r>
              <a:t>Valstybinės žemės panauda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3400" y="3947160"/>
            <a:ext cx="5227320" cy="67056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4380" y="4053840"/>
            <a:ext cx="4785360" cy="48768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20" b="0">
                <a:solidFill>
                  <a:srgbClr val="2C4A46"/>
                </a:solidFill>
                <a:latin typeface="Arial"/>
              </a:defRPr>
            </a:pPr>
            <a:r>
              <a:rPr err="1"/>
              <a:t>Valstybinės</a:t>
            </a:r>
            <a:r>
              <a:t> </a:t>
            </a:r>
            <a:r>
              <a:rPr err="1"/>
              <a:t>žemės</a:t>
            </a:r>
            <a:r>
              <a:t> </a:t>
            </a:r>
            <a:r>
              <a:rPr err="1"/>
              <a:t>sklypų</a:t>
            </a:r>
            <a:r>
              <a:t> </a:t>
            </a:r>
            <a:r>
              <a:rPr err="1"/>
              <a:t>nuomos</a:t>
            </a:r>
            <a:r>
              <a:t> </a:t>
            </a:r>
            <a:r>
              <a:rPr err="1"/>
              <a:t>aukcionų</a:t>
            </a:r>
            <a:br>
              <a:rPr/>
            </a:br>
            <a:r>
              <a:rPr err="1"/>
              <a:t>organizavimas</a:t>
            </a:r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33400" y="4709160"/>
            <a:ext cx="5227320" cy="69342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4380" y="4815840"/>
            <a:ext cx="4785360" cy="5105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20" b="0">
                <a:solidFill>
                  <a:srgbClr val="2C4A46"/>
                </a:solidFill>
                <a:latin typeface="Arial"/>
              </a:defRPr>
            </a:pPr>
            <a:r>
              <a:t>Sutikimų statyti statinius išdavimas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3400" y="5478780"/>
            <a:ext cx="5227320" cy="68580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4380" y="5585460"/>
            <a:ext cx="4785360" cy="5029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20" b="0">
                <a:solidFill>
                  <a:srgbClr val="2C4A46"/>
                </a:solidFill>
                <a:latin typeface="Arial"/>
              </a:defRPr>
            </a:pPr>
            <a:r>
              <a:t>Sutikimų subnuomoti, perleisti nuomos teisę, įkeisti žemės</a:t>
            </a:r>
            <a:br/>
            <a:r>
              <a:t>sklypo nuomos teisę išdavimas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34100" y="1508760"/>
            <a:ext cx="5242560" cy="845819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355080" y="1615440"/>
            <a:ext cx="4800600" cy="66294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00" b="0">
                <a:solidFill>
                  <a:srgbClr val="2C4A46"/>
                </a:solidFill>
                <a:latin typeface="Arial"/>
              </a:defRPr>
            </a:pPr>
            <a:r>
              <a:t>Žemėtvarkos planavimo dokumentų rengimas (kaimo plėtros</a:t>
            </a:r>
            <a:br/>
            <a:r>
              <a:t>žemėtvarkos projektai, žemės sklypų formavimo ir pertvarkymo</a:t>
            </a:r>
            <a:br/>
            <a:r>
              <a:t>projektų rengimas)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34100" y="2423160"/>
            <a:ext cx="5242560" cy="68580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55080" y="2529840"/>
            <a:ext cx="4800600" cy="5029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00" b="0">
                <a:solidFill>
                  <a:srgbClr val="2C4A46"/>
                </a:solidFill>
                <a:latin typeface="Arial"/>
              </a:defRPr>
            </a:pPr>
            <a:r>
              <a:t>Servitutų nustatymas sandoriu ir administraciniu aktu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34100" y="3185160"/>
            <a:ext cx="5242560" cy="67818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55080" y="3291840"/>
            <a:ext cx="4800600" cy="495299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00" b="0">
                <a:solidFill>
                  <a:srgbClr val="2C4A46"/>
                </a:solidFill>
                <a:latin typeface="Arial"/>
              </a:defRPr>
            </a:pPr>
            <a:r>
              <a:t>Teritorijų planavimo dokumentų rengimas (planavimo</a:t>
            </a:r>
            <a:br/>
            <a:r>
              <a:t>sąlygų išdavimas, derinimas)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34100" y="3947160"/>
            <a:ext cx="5242560" cy="67056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55080" y="4053840"/>
            <a:ext cx="4800600" cy="48768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00" b="0">
                <a:solidFill>
                  <a:srgbClr val="2C4A46"/>
                </a:solidFill>
                <a:latin typeface="Arial"/>
              </a:defRPr>
            </a:pPr>
            <a:r>
              <a:t>Leidimų įveisti mišką ne miško žemėje išdavimas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34100" y="4709160"/>
            <a:ext cx="5242560" cy="69342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55080" y="4815840"/>
            <a:ext cx="4800600" cy="510540"/>
          </a:xfrm>
          <a:prstGeom prst="rect">
            <a:avLst/>
          </a:prstGeom>
          <a:noFill/>
        </p:spPr>
        <p:txBody>
          <a:bodyPr wrap="square" lIns="0" tIns="0" rIns="0" bIns="0">
            <a:normAutofit lnSpcReduction="10000"/>
          </a:bodyPr>
          <a:lstStyle/>
          <a:p>
            <a:pPr algn="l">
              <a:defRPr sz="1200" b="0">
                <a:solidFill>
                  <a:srgbClr val="2C4A46"/>
                </a:solidFill>
                <a:latin typeface="Arial"/>
              </a:defRPr>
            </a:pPr>
            <a:r>
              <a:t>Sprendimų be aukciono ir aukciono būdu suteikti teisę naudoti</a:t>
            </a:r>
            <a:br/>
            <a:r>
              <a:t>žvejybos plotus valstybiniuose žuvininkystės vandens</a:t>
            </a:r>
            <a:br/>
            <a:r>
              <a:t>telkiniuose priėmimas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34100" y="5478780"/>
            <a:ext cx="5242560" cy="685800"/>
          </a:xfrm>
          <a:prstGeom prst="roundRect">
            <a:avLst>
              <a:gd name="adj" fmla="val 4500"/>
            </a:avLst>
          </a:prstGeom>
          <a:solidFill>
            <a:srgbClr val="F4F6F2"/>
          </a:solidFill>
          <a:ln w="10160">
            <a:solidFill>
              <a:srgbClr val="E0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55080" y="5585460"/>
            <a:ext cx="4800600" cy="5029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l">
              <a:defRPr sz="1200" b="0">
                <a:solidFill>
                  <a:srgbClr val="2C4A46"/>
                </a:solidFill>
                <a:latin typeface="Arial"/>
              </a:defRPr>
            </a:pPr>
            <a:r>
              <a:t>Nekilnojamojo turto kadastro sprendimai</a:t>
            </a:r>
          </a:p>
        </p:txBody>
      </p:sp>
      <p:pic>
        <p:nvPicPr>
          <p:cNvPr id="29" name="Picture 28" descr="nzt_footer_reference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" y="6309359"/>
            <a:ext cx="1158240" cy="32004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530352" y="1508760"/>
            <a:ext cx="73152" cy="841248"/>
          </a:xfrm>
          <a:prstGeom prst="rect">
            <a:avLst/>
          </a:prstGeom>
          <a:solidFill>
            <a:srgbClr val="304C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5729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ECA92-E286-287C-3EBB-0E652C075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5AEF06-70A7-8F1D-D851-4C28360FBF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45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1DCE9B-1A4A-42BC-0F42-54F45E5F5E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1557FB-A810-32FE-9F49-0A17725A2C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73477" cy="1731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10E2A3-0C08-5049-191E-F83DD50BE3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81" y="729813"/>
            <a:ext cx="3159676" cy="873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28D52D-9C3D-9807-95C5-3988D7CCE671}"/>
              </a:ext>
            </a:extLst>
          </p:cNvPr>
          <p:cNvSpPr txBox="1"/>
          <p:nvPr/>
        </p:nvSpPr>
        <p:spPr>
          <a:xfrm>
            <a:off x="3033091" y="2982291"/>
            <a:ext cx="691100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lt-LT" sz="3200" b="1" dirty="0">
                <a:latin typeface="Arial"/>
                <a:cs typeface="Arial"/>
              </a:rPr>
              <a:t>ŽEMĖS REFORMOS ŽEMĖTVARKOS PROJEKTAI</a:t>
            </a:r>
          </a:p>
        </p:txBody>
      </p:sp>
    </p:spTree>
    <p:extLst>
      <p:ext uri="{BB962C8B-B14F-4D97-AF65-F5344CB8AC3E}">
        <p14:creationId xmlns:p14="http://schemas.microsoft.com/office/powerpoint/2010/main" val="3574393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>
              <a:defRPr/>
            </a:pPr>
            <a:r>
              <a:rPr lang="en-US" sz="2800" b="1">
                <a:solidFill>
                  <a:srgbClr val="304C47"/>
                </a:solidFill>
                <a:latin typeface="Arial"/>
              </a:rPr>
              <a:t>ŽEMĖS REFORMOS ŽEMĖTVARKOS PROJEKTAI</a:t>
            </a:r>
            <a:endParaRPr lang="en-US"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572768"/>
            <a:ext cx="5230368" cy="2304288"/>
          </a:xfrm>
          <a:prstGeom prst="roundRect">
            <a:avLst/>
          </a:prstGeom>
          <a:solidFill>
            <a:srgbClr val="F4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6112" y="1764792"/>
            <a:ext cx="44805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50" b="1">
                <a:solidFill>
                  <a:srgbClr val="304C47"/>
                </a:solidFill>
                <a:latin typeface="Arial"/>
              </a:defRPr>
            </a:pPr>
            <a:r>
              <a:rPr kumimoji="0" sz="155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KAS YRA ŽRŽP?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185416"/>
            <a:ext cx="4617720" cy="1389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0" b="0">
                <a:solidFill>
                  <a:srgbClr val="000000"/>
                </a:solidFill>
                <a:latin typeface="Arial"/>
              </a:defRPr>
            </a:pPr>
            <a:r>
              <a:rPr kumimoji="0" sz="142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ŽRŽP – žemės reformos žemėtvarkos projektai. Juose projektuojami ir formuojami žemės sklypai, reikalingi žemės reformai įgyvendinti.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428118"/>
            <a:ext cx="461210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defRPr sz="1080" b="1">
                <a:solidFill>
                  <a:srgbClr val="304C47"/>
                </a:solidFill>
                <a:latin typeface="Arial"/>
              </a:defRPr>
            </a:pPr>
            <a:r>
              <a:rPr lang="en-US" sz="1050" b="1">
                <a:solidFill>
                  <a:srgbClr val="304C47"/>
                </a:solidFill>
                <a:latin typeface="Arial"/>
              </a:rPr>
              <a:t>ŠIOS PASLAUGOS</a:t>
            </a: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PERKAMOS IŠ IŠORĖS TIEKĖJŲ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572768"/>
            <a:ext cx="5074920" cy="2304288"/>
          </a:xfrm>
          <a:prstGeom prst="roundRect">
            <a:avLst/>
          </a:prstGeom>
          <a:solidFill>
            <a:srgbClr val="F4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9944" y="1764792"/>
            <a:ext cx="45262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50" b="1">
                <a:solidFill>
                  <a:srgbClr val="304C47"/>
                </a:solidFill>
                <a:latin typeface="Arial"/>
              </a:defRPr>
            </a:pPr>
            <a:r>
              <a:rPr kumimoji="0" sz="155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KADA FORMUOJAMI SKLYPAI?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9944" y="2176272"/>
            <a:ext cx="4498848" cy="138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400">
                <a:solidFill>
                  <a:srgbClr val="000000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grąžinant žemę piliečiams;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400">
                <a:solidFill>
                  <a:srgbClr val="000000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perduodant ją neatlygintinai;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400">
                <a:solidFill>
                  <a:srgbClr val="000000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parduodant ar nuomojant;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 sz="1400">
                <a:solidFill>
                  <a:srgbClr val="000000"/>
                </a:solidFill>
                <a:latin typeface="Arial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• valdant valstybinę žemę patikėjimo teise.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160520"/>
            <a:ext cx="10881360" cy="1444752"/>
          </a:xfrm>
          <a:prstGeom prst="roundRect">
            <a:avLst/>
          </a:prstGeom>
          <a:solidFill>
            <a:srgbClr val="F4F6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6112" y="4379976"/>
            <a:ext cx="214884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304C47"/>
                </a:solidFill>
                <a:latin typeface="Arial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IKI 2026-12-31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4773168"/>
            <a:ext cx="4251960" cy="576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40" b="0">
                <a:solidFill>
                  <a:srgbClr val="000000"/>
                </a:solidFill>
                <a:latin typeface="Arial"/>
              </a:defRPr>
            </a:pPr>
            <a:r>
              <a:rPr kumimoji="0" sz="134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NŽT organizuoja ŽRŽP paslaugų pirkimus ir užtikrina jų užsakymą.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05272" y="4407408"/>
            <a:ext cx="32004" cy="896112"/>
          </a:xfrm>
          <a:prstGeom prst="rect">
            <a:avLst/>
          </a:prstGeom>
          <a:solidFill>
            <a:srgbClr val="9BB8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97880" y="4379976"/>
            <a:ext cx="233172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304C47"/>
                </a:solidFill>
                <a:latin typeface="Arial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NUO 2027-01-01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97880" y="4773168"/>
            <a:ext cx="507492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defRPr sz="1340" b="0">
                <a:solidFill>
                  <a:srgbClr val="000000"/>
                </a:solidFill>
                <a:latin typeface="Arial"/>
              </a:defRPr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Savivaldybės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"/>
              </a:rPr>
              <a:t>organizuos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ŽRŽP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paslaugų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pirkimą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ir</a:t>
            </a:r>
            <a:r>
              <a:rPr lang="en-US" sz="1300" dirty="0">
                <a:solidFill>
                  <a:srgbClr val="000000"/>
                </a:solidFill>
                <a:latin typeface="Arial"/>
              </a:rPr>
              <a:t> </a:t>
            </a:r>
            <a:r>
              <a:rPr lang="en-US" sz="1300" dirty="0" err="1">
                <a:solidFill>
                  <a:srgbClr val="000000"/>
                </a:solidFill>
                <a:latin typeface="Arial"/>
              </a:rPr>
              <a:t>organizuos</a:t>
            </a:r>
            <a:r>
              <a:rPr lang="en-US" sz="13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300" dirty="0" err="1">
                <a:solidFill>
                  <a:srgbClr val="000000"/>
                </a:solidFill>
                <a:latin typeface="Arial"/>
              </a:rPr>
              <a:t>paslaugų</a:t>
            </a:r>
            <a:r>
              <a:rPr lang="en-US" sz="1300" dirty="0">
                <a:solidFill>
                  <a:srgbClr val="000000"/>
                </a:solidFill>
                <a:latin typeface="Arial"/>
              </a:rPr>
              <a:t> </a:t>
            </a: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užsakymą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" y="5779008"/>
            <a:ext cx="102412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defRPr sz="1150" b="1">
                <a:solidFill>
                  <a:srgbClr val="304C47"/>
                </a:solidFill>
                <a:latin typeface="Arial"/>
              </a:defRPr>
            </a:pPr>
            <a:r>
              <a:rPr lang="en-US" sz="1400" b="1" dirty="0" err="1">
                <a:solidFill>
                  <a:srgbClr val="304C47"/>
                </a:solidFill>
                <a:latin typeface="Arial"/>
              </a:rPr>
              <a:t>Svarbu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lang="en-US" sz="1400" b="1" dirty="0" err="1">
                <a:solidFill>
                  <a:srgbClr val="304C47"/>
                </a:solidFill>
                <a:latin typeface="Arial"/>
              </a:rPr>
              <a:t>Savivaldybėms</a:t>
            </a:r>
            <a:r>
              <a:rPr lang="en-US" sz="1400" b="1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b="1" dirty="0" err="1">
                <a:solidFill>
                  <a:srgbClr val="304C47"/>
                </a:solidFill>
                <a:latin typeface="Arial"/>
              </a:rPr>
              <a:t>pasirengti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taip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kad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paslaugų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užsakymas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ir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vykdymas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nuo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2027 m.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sausio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1 d. </a:t>
            </a:r>
            <a:r>
              <a:rPr kumimoji="0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nesustotų</a:t>
            </a:r>
            <a:r>
              <a:rPr lang="en-US" sz="1400" b="1" dirty="0">
                <a:solidFill>
                  <a:srgbClr val="304C47"/>
                </a:solidFill>
                <a:latin typeface="Arial"/>
              </a:rPr>
              <a:t>.</a:t>
            </a:r>
            <a:endParaRPr lang="en-US" sz="1400" b="1" i="0" u="none" strike="noStrike" kern="1200" cap="none" spc="0" normalizeH="0" baseline="0" noProof="0" dirty="0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>
              <a:defRPr/>
            </a:pPr>
            <a:r>
              <a:rPr lang="en-US" sz="2800" b="1" dirty="0">
                <a:solidFill>
                  <a:srgbClr val="304C47"/>
                </a:solidFill>
                <a:latin typeface="Arial"/>
              </a:rPr>
              <a:t>ŽRŽP PASLAUGŲ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2800" b="1" dirty="0">
                <a:solidFill>
                  <a:srgbClr val="304C47"/>
                </a:solidFill>
                <a:latin typeface="Arial"/>
              </a:rPr>
              <a:t>VYKDYMAS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481328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1247" y="1664208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247" y="1664208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1328" y="1645920"/>
            <a:ext cx="242316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304C47"/>
                </a:solidFill>
                <a:latin typeface="Arial"/>
              </a:rPr>
              <a:t>ŽRŽP </a:t>
            </a:r>
            <a:r>
              <a:rPr lang="en-US" sz="1600" b="1" dirty="0" err="1">
                <a:solidFill>
                  <a:srgbClr val="304C47"/>
                </a:solidFill>
                <a:latin typeface="Arial"/>
              </a:rPr>
              <a:t>pirkimas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lang="en-US" sz="1600" b="1" i="0" u="none" strike="noStrike" kern="1200" cap="none" spc="0" normalizeH="0" baseline="0" noProof="0" dirty="0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1328" y="2121408"/>
            <a:ext cx="2404872" cy="12618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>
              <a:defRPr/>
            </a:pP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6000"/>
                    <a:lumOff val="24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NŽT </a:t>
            </a:r>
            <a:r>
              <a:rPr kumimoji="0" sz="135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6000"/>
                    <a:lumOff val="24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inicijavo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6000"/>
                    <a:lumOff val="24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Žemės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 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reformos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 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žemėtvarkos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projektų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 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rengimo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ir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 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įgyvendinimo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 </a:t>
            </a:r>
            <a:r>
              <a:rPr kumimoji="0" sz="135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6000"/>
                    <a:lumOff val="24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paslaugų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6000"/>
                    <a:lumOff val="24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pirkimus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endParaRPr lang="en-US" sz="13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6000"/>
                  <a:lumOff val="24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89120" y="1481328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572000" y="1664208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1664208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2080" y="1645920"/>
            <a:ext cx="242316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>
              <a:defRPr/>
            </a:pPr>
            <a:r>
              <a:rPr lang="en-US" sz="1600" b="1" err="1">
                <a:solidFill>
                  <a:srgbClr val="304C47"/>
                </a:solidFill>
                <a:latin typeface="Arial"/>
              </a:rPr>
              <a:t>Pirkimo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err="1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dalys</a:t>
            </a:r>
            <a:endParaRPr lang="en-US" sz="1600" b="1" i="0" u="none" strike="noStrike" kern="1200" cap="none" spc="0" normalizeH="0" baseline="0" noProof="0" err="1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0022" y="2155025"/>
            <a:ext cx="2528135" cy="1250666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>
              <a:defRPr/>
            </a:pPr>
            <a:r>
              <a:rPr lang="en-US" sz="1350" dirty="0" err="1">
                <a:solidFill>
                  <a:srgbClr val="304C47"/>
                </a:solidFill>
                <a:latin typeface="Arial"/>
              </a:rPr>
              <a:t>Daugum</a:t>
            </a:r>
            <a:r>
              <a:rPr lang="lt-LT" sz="1350" dirty="0">
                <a:solidFill>
                  <a:srgbClr val="304C47"/>
                </a:solidFill>
                <a:latin typeface="Arial"/>
              </a:rPr>
              <a:t>ą</a:t>
            </a:r>
            <a:r>
              <a:rPr lang="en-US" sz="1350" dirty="0">
                <a:solidFill>
                  <a:srgbClr val="304C47"/>
                </a:solidFill>
                <a:latin typeface="Arial"/>
              </a:rPr>
              <a:t> NŽT vykdytų ŽRŽP </a:t>
            </a:r>
            <a:r>
              <a:rPr lang="en-US" sz="1350" dirty="0" err="1">
                <a:solidFill>
                  <a:srgbClr val="304C47"/>
                </a:solidFill>
                <a:latin typeface="Arial"/>
              </a:rPr>
              <a:t>pirkimų</a:t>
            </a:r>
            <a:r>
              <a:rPr lang="en-US" sz="13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350" dirty="0" err="1">
                <a:solidFill>
                  <a:srgbClr val="304C47"/>
                </a:solidFill>
                <a:latin typeface="Arial"/>
              </a:rPr>
              <a:t>su</a:t>
            </a:r>
            <a:r>
              <a:rPr lang="lt-LT" sz="1350" dirty="0">
                <a:solidFill>
                  <a:srgbClr val="304C47"/>
                </a:solidFill>
                <a:latin typeface="Arial"/>
              </a:rPr>
              <a:t>darė</a:t>
            </a:r>
            <a:r>
              <a:rPr lang="en-US" sz="13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350" dirty="0" err="1">
                <a:solidFill>
                  <a:srgbClr val="304C47"/>
                </a:solidFill>
                <a:latin typeface="Arial"/>
              </a:rPr>
              <a:t>keli</a:t>
            </a:r>
            <a:r>
              <a:rPr lang="lt-LT" sz="1350" dirty="0" err="1">
                <a:solidFill>
                  <a:srgbClr val="304C47"/>
                </a:solidFill>
                <a:latin typeface="Arial"/>
              </a:rPr>
              <a:t>os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350" dirty="0">
                <a:solidFill>
                  <a:srgbClr val="304C47"/>
                </a:solidFill>
                <a:latin typeface="Arial"/>
              </a:rPr>
              <a:t>pirkimo </a:t>
            </a:r>
            <a:r>
              <a:rPr lang="en-US" sz="1350" dirty="0" err="1">
                <a:solidFill>
                  <a:srgbClr val="304C47"/>
                </a:solidFill>
                <a:latin typeface="Arial"/>
              </a:rPr>
              <a:t>objekto</a:t>
            </a:r>
            <a:r>
              <a:rPr lang="en-US" sz="1350" dirty="0">
                <a:solidFill>
                  <a:srgbClr val="304C47"/>
                </a:solidFill>
                <a:latin typeface="Arial"/>
              </a:rPr>
              <a:t> dal</a:t>
            </a:r>
            <a:r>
              <a:rPr lang="lt-LT" sz="1350" dirty="0" err="1">
                <a:solidFill>
                  <a:srgbClr val="304C47"/>
                </a:solidFill>
                <a:latin typeface="Arial"/>
              </a:rPr>
              <a:t>ys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lang="en-US" sz="1350" dirty="0">
                <a:solidFill>
                  <a:srgbClr val="304C47"/>
                </a:solidFill>
                <a:latin typeface="Arial"/>
              </a:rPr>
              <a:t>kurios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1350" dirty="0">
                <a:solidFill>
                  <a:srgbClr val="304C47"/>
                </a:solidFill>
                <a:latin typeface="Arial"/>
              </a:rPr>
              <a:t>apimdavo </a:t>
            </a:r>
            <a:r>
              <a:rPr lang="lt-LT" sz="1350" dirty="0">
                <a:solidFill>
                  <a:srgbClr val="304C47"/>
                </a:solidFill>
                <a:latin typeface="Arial"/>
              </a:rPr>
              <a:t>keletą savivaldybių </a:t>
            </a:r>
            <a:endParaRPr lang="en-US" sz="1350" dirty="0">
              <a:solidFill>
                <a:srgbClr val="304C47"/>
              </a:solidFill>
              <a:latin typeface="Arial"/>
              <a:ea typeface="Calibri"/>
            </a:endParaRPr>
          </a:p>
          <a:p>
            <a:pPr>
              <a:defRPr/>
            </a:pPr>
            <a:endParaRPr lang="lt-LT" sz="1350" dirty="0">
              <a:solidFill>
                <a:srgbClr val="304C47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119872" y="1481328"/>
            <a:ext cx="3429000" cy="205740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302752" y="1664208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02752" y="1664208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42832" y="1645920"/>
            <a:ext cx="242316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>
              <a:defRPr/>
            </a:pPr>
            <a:r>
              <a:rPr lang="en-US" sz="1600" b="1" err="1">
                <a:solidFill>
                  <a:srgbClr val="304C47"/>
                </a:solidFill>
                <a:latin typeface="Arial"/>
              </a:rPr>
              <a:t>Paslaugų</a:t>
            </a:r>
            <a:r>
              <a:rPr lang="en-US" sz="1600" b="1">
                <a:solidFill>
                  <a:srgbClr val="304C47"/>
                </a:solidFill>
                <a:latin typeface="Arial"/>
              </a:rPr>
              <a:t> </a:t>
            </a:r>
            <a:r>
              <a:rPr lang="en-US" sz="1600" b="1" err="1">
                <a:solidFill>
                  <a:srgbClr val="304C47"/>
                </a:solidFill>
                <a:latin typeface="Arial"/>
              </a:rPr>
              <a:t>terminas</a:t>
            </a:r>
            <a:endParaRPr lang="en-US" sz="1600" b="1" i="0" u="none" strike="noStrike" kern="1200" cap="none" spc="0" normalizeH="0" baseline="0" noProof="0" err="1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68662" y="2147238"/>
            <a:ext cx="2391957" cy="809839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>
              <a:defRPr/>
            </a:pP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NŽT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pagal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sudarytas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ŽRŽP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sutartis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paslaugas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galės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užsakyti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</a:t>
            </a:r>
            <a:r>
              <a:rPr lang="en-US" sz="1350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iki</a:t>
            </a:r>
            <a:r>
              <a:rPr lang="en-US" sz="135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</a:rPr>
              <a:t> 2026-12-31</a:t>
            </a:r>
            <a:endParaRPr lang="en-US" sz="135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6000"/>
                  <a:lumOff val="24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21792" y="4104667"/>
            <a:ext cx="10890504" cy="1819656"/>
          </a:xfrm>
          <a:prstGeom prst="roundRect">
            <a:avLst/>
          </a:prstGeom>
          <a:solidFill>
            <a:srgbClr val="F4F6F2"/>
          </a:solidFill>
          <a:ln w="1270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17320" y="4837176"/>
            <a:ext cx="9326880" cy="50292"/>
          </a:xfrm>
          <a:prstGeom prst="rect">
            <a:avLst/>
          </a:prstGeom>
          <a:solidFill>
            <a:srgbClr val="9CBD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1074306" y="4297680"/>
            <a:ext cx="1461220" cy="1011571"/>
          </a:xfrm>
          <a:prstGeom prst="ellipse">
            <a:avLst/>
          </a:prstGeom>
          <a:solidFill>
            <a:srgbClr val="9CBD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12795" y="4297680"/>
            <a:ext cx="1759125" cy="903027"/>
          </a:xfrm>
          <a:prstGeom prst="ellipse">
            <a:avLst/>
          </a:prstGeom>
          <a:solidFill>
            <a:srgbClr val="9CBD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90305" y="4702095"/>
            <a:ext cx="1445221" cy="31547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/>
            </a:pPr>
            <a:r>
              <a:rPr lang="en-US" sz="1450" b="1" dirty="0">
                <a:solidFill>
                  <a:srgbClr val="304C47"/>
                </a:solidFill>
                <a:latin typeface="Arial"/>
              </a:rPr>
              <a:t>Iki 2026-12-31</a:t>
            </a:r>
            <a:endParaRPr kumimoji="0" sz="1450" b="1" i="0" u="none" strike="noStrike" kern="1200" cap="none" spc="0" normalizeH="0" baseline="0" noProof="0" dirty="0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90305" y="5283636"/>
            <a:ext cx="113909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NŽT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4864" y="5556587"/>
            <a:ext cx="1566387" cy="25853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/>
            </a:pPr>
            <a:r>
              <a:rPr lang="en-US" sz="1050" dirty="0" err="1">
                <a:solidFill>
                  <a:srgbClr val="304C47"/>
                </a:solidFill>
                <a:latin typeface="Arial"/>
                <a:cs typeface="Arial"/>
              </a:rPr>
              <a:t>Užsako</a:t>
            </a:r>
            <a:r>
              <a:rPr lang="en-US" sz="105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304C47"/>
                </a:solidFill>
                <a:latin typeface="Arial"/>
                <a:cs typeface="Arial"/>
              </a:rPr>
              <a:t>paslaugas</a:t>
            </a:r>
            <a:endParaRPr lang="en-US" sz="1050" b="0" i="0" u="none" strike="noStrike" kern="1200" cap="none" spc="0" normalizeH="0" baseline="0" noProof="0" dirty="0" err="1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509760" y="4699024"/>
            <a:ext cx="1627508" cy="315471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/>
            </a:pPr>
            <a:r>
              <a:rPr lang="en-US" sz="1450" b="1" dirty="0">
                <a:solidFill>
                  <a:srgbClr val="304C47"/>
                </a:solidFill>
                <a:latin typeface="Arial"/>
              </a:rPr>
              <a:t>Nuo 2027-01-01</a:t>
            </a:r>
            <a:endParaRPr kumimoji="0" sz="1450" b="1" i="0" u="none" strike="noStrike" kern="1200" cap="none" spc="0" normalizeH="0" baseline="0" noProof="0" dirty="0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509760" y="5213640"/>
            <a:ext cx="175564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304C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SAVIVALDYBĖS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12795" y="5437525"/>
            <a:ext cx="1901952" cy="258532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/>
            </a:pPr>
            <a:r>
              <a:rPr lang="en-US" sz="1050" dirty="0" err="1">
                <a:solidFill>
                  <a:srgbClr val="304C47"/>
                </a:solidFill>
                <a:latin typeface="Arial"/>
                <a:cs typeface="Arial"/>
              </a:rPr>
              <a:t>Užsako</a:t>
            </a:r>
            <a:r>
              <a:rPr lang="en-US" sz="105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050" dirty="0" err="1">
                <a:solidFill>
                  <a:srgbClr val="304C47"/>
                </a:solidFill>
                <a:latin typeface="Arial"/>
                <a:cs typeface="Arial"/>
              </a:rPr>
              <a:t>paslaugas</a:t>
            </a:r>
            <a:endParaRPr lang="en-US" sz="1050" b="0" i="0" u="none" strike="noStrike" kern="1200" cap="none" spc="0" normalizeH="0" baseline="0" noProof="0" dirty="0" err="1">
              <a:ln>
                <a:noFill/>
              </a:ln>
              <a:solidFill>
                <a:srgbClr val="304C47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5486400" y="4464729"/>
            <a:ext cx="1575406" cy="742665"/>
          </a:xfrm>
          <a:prstGeom prst="chevron">
            <a:avLst/>
          </a:prstGeom>
          <a:solidFill>
            <a:srgbClr val="9CBD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  <a:ea typeface="Calibri"/>
                <a:cs typeface="Arial"/>
              </a:rPr>
              <a:t>Dabar</a:t>
            </a:r>
            <a:endParaRPr lang="en-US">
              <a:solidFill>
                <a:schemeClr val="tx1">
                  <a:lumMod val="76000"/>
                  <a:lumOff val="24000"/>
                </a:schemeClr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21259" y="5330165"/>
            <a:ext cx="3996156" cy="26161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algn="ctr">
              <a:defRPr/>
            </a:pPr>
            <a:r>
              <a:rPr lang="en-US" sz="1100" b="1" dirty="0">
                <a:solidFill>
                  <a:srgbClr val="304C47"/>
                </a:solidFill>
                <a:latin typeface="Arial"/>
              </a:rPr>
              <a:t>Savivaldybės </a:t>
            </a:r>
            <a:r>
              <a:rPr lang="en-US" sz="1100" b="1" dirty="0" err="1">
                <a:solidFill>
                  <a:srgbClr val="304C47"/>
                </a:solidFill>
                <a:latin typeface="Arial"/>
              </a:rPr>
              <a:t>organizuoja</a:t>
            </a:r>
            <a:r>
              <a:rPr lang="en-US" sz="1100" b="1" dirty="0">
                <a:solidFill>
                  <a:srgbClr val="304C47"/>
                </a:solidFill>
                <a:latin typeface="Arial"/>
              </a:rPr>
              <a:t> </a:t>
            </a:r>
            <a:r>
              <a:rPr lang="lt-LT" sz="1100" b="1" dirty="0">
                <a:solidFill>
                  <a:srgbClr val="304C47"/>
                </a:solidFill>
                <a:latin typeface="Arial"/>
              </a:rPr>
              <a:t>paslaugų </a:t>
            </a:r>
            <a:r>
              <a:rPr lang="en-US" sz="1100" b="1" dirty="0" err="1">
                <a:solidFill>
                  <a:srgbClr val="304C47"/>
                </a:solidFill>
                <a:latin typeface="Arial"/>
              </a:rPr>
              <a:t>pirkimus</a:t>
            </a:r>
            <a:endParaRPr lang="en-US" b="1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lang="en-US" sz="2800" b="1" dirty="0">
                <a:solidFill>
                  <a:srgbClr val="304C47"/>
                </a:solidFill>
                <a:latin typeface="Arial"/>
              </a:rPr>
              <a:t>REKOMENDACIJA</a:t>
            </a:r>
            <a:r>
              <a:rPr sz="2800" b="1" i="0" dirty="0">
                <a:solidFill>
                  <a:srgbClr val="304C47"/>
                </a:solidFill>
                <a:latin typeface="Arial"/>
              </a:rPr>
              <a:t> SAVIVALDYBĖMS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572768"/>
            <a:ext cx="3429000" cy="315468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7" y="1755648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755648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65091" y="1750275"/>
            <a:ext cx="2552311" cy="70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en-US" sz="1600" b="1" dirty="0" err="1">
                <a:solidFill>
                  <a:srgbClr val="304C47"/>
                </a:solidFill>
                <a:latin typeface="Arial"/>
              </a:rPr>
              <a:t>Įsivertinti</a:t>
            </a:r>
            <a:r>
              <a:rPr lang="en-US" sz="1600" b="1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600" b="1" dirty="0" err="1">
                <a:solidFill>
                  <a:srgbClr val="304C47"/>
                </a:solidFill>
                <a:latin typeface="Arial"/>
              </a:rPr>
              <a:t>poreikį</a:t>
            </a:r>
            <a:endParaRPr lang="en-US" sz="1600" dirty="0" err="1">
              <a:solidFill>
                <a:srgbClr val="000000"/>
              </a:solidFill>
              <a:latin typeface="Arial"/>
            </a:endParaRPr>
          </a:p>
          <a:p>
            <a:endParaRPr lang="en-US" sz="1600" b="1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3357" y="2150442"/>
            <a:ext cx="2541256" cy="1602266"/>
          </a:xfrm>
          <a:prstGeom prst="rect">
            <a:avLst/>
          </a:prstGeom>
          <a:noFill/>
        </p:spPr>
        <p:txBody>
          <a:bodyPr wrap="square" lIns="63500" tIns="38099" rIns="63500" bIns="38099" anchor="ctr">
            <a:normAutofit/>
          </a:bodyPr>
          <a:lstStyle/>
          <a:p>
            <a:r>
              <a:rPr lang="lt-LT" sz="1400" dirty="0">
                <a:solidFill>
                  <a:srgbClr val="304C47"/>
                </a:solidFill>
                <a:latin typeface="Arial"/>
                <a:cs typeface="Arial"/>
              </a:rPr>
              <a:t>Planuojamų pirkti paslaugų poreikį ir apimtis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475" y="1589650"/>
            <a:ext cx="3429000" cy="315468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572000" y="1755648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0" y="1755648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5844" y="1827767"/>
            <a:ext cx="2526481" cy="44862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600" b="1" dirty="0" err="1">
                <a:solidFill>
                  <a:srgbClr val="304C47"/>
                </a:solidFill>
                <a:latin typeface="Arial"/>
                <a:cs typeface="Arial"/>
              </a:rPr>
              <a:t>Pasirengti</a:t>
            </a:r>
            <a:r>
              <a:rPr lang="en-US" sz="1600" b="1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304C47"/>
                </a:solidFill>
                <a:latin typeface="Arial"/>
                <a:cs typeface="Arial"/>
              </a:rPr>
              <a:t>dokumentus</a:t>
            </a:r>
            <a:endParaRPr lang="en-US" sz="1600" dirty="0" err="1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1600" b="1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1674" y="2150442"/>
            <a:ext cx="2495278" cy="203570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00" baseline="0" dirty="0" err="1">
                <a:solidFill>
                  <a:srgbClr val="304C47"/>
                </a:solidFill>
                <a:latin typeface="Arial"/>
              </a:rPr>
              <a:t>Techninė</a:t>
            </a:r>
            <a:r>
              <a:rPr lang="en-US" sz="1400" baseline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baseline="0" dirty="0" err="1">
                <a:solidFill>
                  <a:srgbClr val="304C47"/>
                </a:solidFill>
                <a:latin typeface="Arial"/>
              </a:rPr>
              <a:t>specifikacija</a:t>
            </a:r>
            <a:r>
              <a:rPr lang="en-US" sz="1400" baseline="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kiekiai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kainos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rinkos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tyrimas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baseline="0" dirty="0" err="1">
                <a:solidFill>
                  <a:srgbClr val="304C47"/>
                </a:solidFill>
                <a:latin typeface="Arial"/>
              </a:rPr>
              <a:t>kvalifikacijos</a:t>
            </a:r>
            <a:r>
              <a:rPr lang="en-US" sz="1400" baseline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baseline="0" dirty="0" err="1">
                <a:solidFill>
                  <a:srgbClr val="304C47"/>
                </a:solidFill>
                <a:latin typeface="Arial"/>
              </a:rPr>
              <a:t>reikalavim</a:t>
            </a:r>
            <a:r>
              <a:rPr lang="lt-LT" sz="1400" baseline="0" dirty="0">
                <a:solidFill>
                  <a:srgbClr val="304C47"/>
                </a:solidFill>
                <a:latin typeface="Arial"/>
              </a:rPr>
              <a:t>ai</a:t>
            </a:r>
            <a:r>
              <a:rPr lang="en-US" sz="1400" baseline="0" dirty="0">
                <a:solidFill>
                  <a:srgbClr val="304C47"/>
                </a:solidFill>
                <a:latin typeface="Arial"/>
              </a:rPr>
              <a:t>,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taip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pat </a:t>
            </a:r>
            <a:r>
              <a:rPr lang="lt-LT" sz="1400" dirty="0">
                <a:solidFill>
                  <a:srgbClr val="304C47"/>
                </a:solidFill>
                <a:latin typeface="Arial"/>
              </a:rPr>
              <a:t>esant poreikiui</a:t>
            </a:r>
            <a:r>
              <a:rPr lang="en-US" sz="1400" baseline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baseline="0" dirty="0" err="1">
                <a:solidFill>
                  <a:srgbClr val="304C47"/>
                </a:solidFill>
                <a:latin typeface="Arial"/>
              </a:rPr>
              <a:t>ekonominio</a:t>
            </a:r>
            <a:r>
              <a:rPr lang="en-US" sz="1400" baseline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baseline="0" dirty="0" err="1">
                <a:solidFill>
                  <a:srgbClr val="304C47"/>
                </a:solidFill>
                <a:latin typeface="Arial"/>
              </a:rPr>
              <a:t>naudingumo</a:t>
            </a:r>
            <a:r>
              <a:rPr lang="en-US" sz="1400" baseline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baseline="0" dirty="0" err="1">
                <a:solidFill>
                  <a:srgbClr val="304C47"/>
                </a:solidFill>
                <a:latin typeface="Arial"/>
              </a:rPr>
              <a:t>vertinimas</a:t>
            </a:r>
            <a:endParaRPr lang="en-US" sz="14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119872" y="1572768"/>
            <a:ext cx="3429000" cy="315468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02752" y="1755648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02752" y="1755648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04086" y="1827766"/>
            <a:ext cx="2371500" cy="33238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en-US" sz="1600" b="1" dirty="0" err="1">
                <a:solidFill>
                  <a:srgbClr val="304C47"/>
                </a:solidFill>
                <a:latin typeface="Arial"/>
              </a:rPr>
              <a:t>Pradėti</a:t>
            </a:r>
            <a:r>
              <a:rPr lang="en-US" sz="1600" b="1" dirty="0">
                <a:solidFill>
                  <a:srgbClr val="304C47"/>
                </a:solidFill>
                <a:latin typeface="Arial"/>
              </a:rPr>
              <a:t> ŽRŽP </a:t>
            </a:r>
            <a:r>
              <a:rPr lang="en-US" sz="1600" b="1" dirty="0" err="1">
                <a:solidFill>
                  <a:srgbClr val="304C47"/>
                </a:solidFill>
                <a:latin typeface="Arial"/>
              </a:rPr>
              <a:t>pirkimą</a:t>
            </a:r>
            <a:r>
              <a:rPr lang="en-US" sz="1600" b="1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600" b="1" dirty="0" err="1">
                <a:solidFill>
                  <a:srgbClr val="304C47"/>
                </a:solidFill>
                <a:latin typeface="Arial"/>
              </a:rPr>
              <a:t>kuo</a:t>
            </a:r>
            <a:r>
              <a:rPr lang="en-US" sz="1600" b="1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600" b="1" dirty="0" err="1">
                <a:solidFill>
                  <a:srgbClr val="304C47"/>
                </a:solidFill>
                <a:latin typeface="Arial"/>
              </a:rPr>
              <a:t>anksčiau</a:t>
            </a:r>
            <a:endParaRPr lang="en-US" sz="1600" b="1" i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22512" y="2166112"/>
            <a:ext cx="2374392" cy="17932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lt-LT" sz="1400" dirty="0">
                <a:solidFill>
                  <a:srgbClr val="304C47"/>
                </a:solidFill>
                <a:latin typeface="Arial"/>
              </a:rPr>
              <a:t>Tam, kad nuo 2027 m. sausio 1 d. būtų galima nepertraukiamai užsakyti ir vykdyti ŽRŽP paslaugas</a:t>
            </a:r>
            <a:endParaRPr lang="en-US" sz="14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58368" y="4983480"/>
            <a:ext cx="10890504" cy="68580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5120640"/>
            <a:ext cx="103784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450" b="0" i="0">
                <a:solidFill>
                  <a:srgbClr val="304C47"/>
                </a:solidFill>
                <a:latin typeface="Arial"/>
              </a:rPr>
              <a:t>NŽT </a:t>
            </a:r>
            <a:r>
              <a:rPr lang="en-US" sz="1450" err="1">
                <a:solidFill>
                  <a:srgbClr val="304C47"/>
                </a:solidFill>
                <a:latin typeface="Arial"/>
              </a:rPr>
              <a:t>vykdė</a:t>
            </a:r>
            <a:r>
              <a:rPr sz="1450" b="0" i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err="1">
                <a:solidFill>
                  <a:srgbClr val="304C47"/>
                </a:solidFill>
                <a:latin typeface="Arial"/>
              </a:rPr>
              <a:t>tarptautinį</a:t>
            </a:r>
            <a:r>
              <a:rPr sz="1450" b="0" i="0">
                <a:solidFill>
                  <a:srgbClr val="304C47"/>
                </a:solidFill>
                <a:latin typeface="Arial"/>
              </a:rPr>
              <a:t> ŽRŽP </a:t>
            </a:r>
            <a:r>
              <a:rPr sz="1450" b="0" i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450" b="0" i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err="1">
                <a:solidFill>
                  <a:srgbClr val="304C47"/>
                </a:solidFill>
                <a:latin typeface="Arial"/>
              </a:rPr>
              <a:t>pirkimą</a:t>
            </a:r>
            <a:r>
              <a:rPr sz="1450" b="0" i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err="1">
                <a:solidFill>
                  <a:srgbClr val="304C47"/>
                </a:solidFill>
                <a:latin typeface="Arial"/>
              </a:rPr>
              <a:t>atviro</a:t>
            </a:r>
            <a:r>
              <a:rPr sz="1450" b="0" i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err="1">
                <a:solidFill>
                  <a:srgbClr val="304C47"/>
                </a:solidFill>
                <a:latin typeface="Arial"/>
              </a:rPr>
              <a:t>konkurso</a:t>
            </a:r>
            <a:r>
              <a:rPr sz="1450" b="0" i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err="1">
                <a:solidFill>
                  <a:srgbClr val="304C47"/>
                </a:solidFill>
                <a:latin typeface="Arial"/>
              </a:rPr>
              <a:t>būdu</a:t>
            </a:r>
            <a:endParaRPr lang="en-US" sz="1450" b="0" i="0" err="1">
              <a:solidFill>
                <a:srgbClr val="304C47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 dirty="0">
                <a:solidFill>
                  <a:srgbClr val="304C47"/>
                </a:solidFill>
                <a:latin typeface="Arial"/>
              </a:rPr>
              <a:t>2025–2026 M. ŽRŽP APIMT</a:t>
            </a:r>
            <a:r>
              <a:rPr lang="lt-LT" sz="2800" b="1" dirty="0">
                <a:solidFill>
                  <a:srgbClr val="304C47"/>
                </a:solidFill>
                <a:latin typeface="Arial"/>
              </a:rPr>
              <a:t>Y</a:t>
            </a:r>
            <a:r>
              <a:rPr sz="2800" b="1" i="0" dirty="0">
                <a:solidFill>
                  <a:srgbClr val="304C47"/>
                </a:solidFill>
                <a:latin typeface="Arial"/>
              </a:rPr>
              <a:t>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50000" y="1650000"/>
            <a:ext cx="5250000" cy="3400000"/>
          </a:xfrm>
          <a:prstGeom prst="roundRect">
            <a:avLst/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0000" y="1810000"/>
            <a:ext cx="4730000" cy="3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lnSpcReduction="10000"/>
          </a:bodyPr>
          <a:lstStyle/>
          <a:p>
            <a:pPr algn="l"/>
            <a:r>
              <a:rPr sz="1700" b="1">
                <a:solidFill>
                  <a:srgbClr val="304C47"/>
                </a:solidFill>
                <a:latin typeface="Arial"/>
              </a:rPr>
              <a:t>PASKELBTI ŽRŽP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0000" y="2220000"/>
            <a:ext cx="900000" cy="50000"/>
          </a:xfrm>
          <a:prstGeom prst="rect">
            <a:avLst/>
          </a:prstGeom>
          <a:solidFill>
            <a:srgbClr val="9CBD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0000" y="2410000"/>
            <a:ext cx="650000" cy="3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l"/>
            <a:r>
              <a:rPr sz="1500" b="1">
                <a:solidFill>
                  <a:srgbClr val="304C47"/>
                </a:solidFill>
                <a:latin typeface="Arial"/>
              </a:rPr>
              <a:t>2025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50000" y="239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907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0000" y="239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915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50000" y="2810000"/>
            <a:ext cx="3800000" cy="7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650000" y="2810000"/>
            <a:ext cx="3800000" cy="70000"/>
          </a:xfrm>
          <a:prstGeom prst="round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650000" y="2900000"/>
            <a:ext cx="3800000" cy="2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r"/>
            <a:r>
              <a:rPr sz="1000" b="1">
                <a:solidFill>
                  <a:srgbClr val="304C47"/>
                </a:solidFill>
                <a:latin typeface="Arial"/>
              </a:rPr>
              <a:t>101% nuo plano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0000" y="3340000"/>
            <a:ext cx="650000" cy="3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l"/>
            <a:r>
              <a:rPr sz="1500" b="1">
                <a:solidFill>
                  <a:srgbClr val="304C47"/>
                </a:solidFill>
                <a:latin typeface="Arial"/>
              </a:rPr>
              <a:t>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50000" y="332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1 057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50000" y="332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820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650000" y="3740000"/>
            <a:ext cx="3800000" cy="7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650000" y="3740000"/>
            <a:ext cx="2947965" cy="70000"/>
          </a:xfrm>
          <a:prstGeom prst="round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650000" y="3830000"/>
            <a:ext cx="3800000" cy="2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r"/>
            <a:r>
              <a:rPr sz="1000" b="1">
                <a:solidFill>
                  <a:srgbClr val="304C47"/>
                </a:solidFill>
                <a:latin typeface="Arial"/>
              </a:rPr>
              <a:t>78% nuo plano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00000" y="1650000"/>
            <a:ext cx="5250000" cy="3400000"/>
          </a:xfrm>
          <a:prstGeom prst="roundRect">
            <a:avLst/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60000" y="1810000"/>
            <a:ext cx="4730000" cy="3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lnSpcReduction="10000"/>
          </a:bodyPr>
          <a:lstStyle/>
          <a:p>
            <a:pPr algn="l"/>
            <a:r>
              <a:rPr sz="1700" b="1">
                <a:solidFill>
                  <a:srgbClr val="304C47"/>
                </a:solidFill>
                <a:latin typeface="Arial"/>
              </a:rPr>
              <a:t>PATVIRTINTI ŽRŽP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60000" y="2220000"/>
            <a:ext cx="900000" cy="50000"/>
          </a:xfrm>
          <a:prstGeom prst="rect">
            <a:avLst/>
          </a:prstGeom>
          <a:solidFill>
            <a:srgbClr val="9CBD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60000" y="2410000"/>
            <a:ext cx="650000" cy="3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l"/>
            <a:r>
              <a:rPr sz="1500" b="1">
                <a:solidFill>
                  <a:srgbClr val="304C47"/>
                </a:solidFill>
                <a:latin typeface="Arial"/>
              </a:rPr>
              <a:t>2025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00000" y="239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1 106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0000" y="239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1 041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200000" y="2810000"/>
            <a:ext cx="3800000" cy="7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7200000" y="2810000"/>
            <a:ext cx="3576672" cy="70000"/>
          </a:xfrm>
          <a:prstGeom prst="round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200000" y="2900000"/>
            <a:ext cx="3800000" cy="2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r"/>
            <a:r>
              <a:rPr sz="1000" b="1">
                <a:solidFill>
                  <a:srgbClr val="304C47"/>
                </a:solidFill>
                <a:latin typeface="Arial"/>
              </a:rPr>
              <a:t>94% nuo plano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60000" y="3340000"/>
            <a:ext cx="650000" cy="3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l"/>
            <a:r>
              <a:rPr sz="1500" b="1">
                <a:solidFill>
                  <a:srgbClr val="304C47"/>
                </a:solidFill>
                <a:latin typeface="Arial"/>
              </a:rPr>
              <a:t>2026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00000" y="332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1 192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0000" y="3320000"/>
            <a:ext cx="1450000" cy="34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 fontScale="77500" lnSpcReduction="20000"/>
          </a:bodyPr>
          <a:lstStyle/>
          <a:p>
            <a:pPr algn="r"/>
            <a:r>
              <a:rPr sz="2400" b="1">
                <a:solidFill>
                  <a:srgbClr val="304C47"/>
                </a:solidFill>
                <a:latin typeface="Arial"/>
              </a:rPr>
              <a:t>459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200000" y="3740000"/>
            <a:ext cx="3800000" cy="7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7200000" y="3740000"/>
            <a:ext cx="1463255" cy="70000"/>
          </a:xfrm>
          <a:prstGeom prst="round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200000" y="3830000"/>
            <a:ext cx="3800000" cy="26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rmAutofit/>
          </a:bodyPr>
          <a:lstStyle/>
          <a:p>
            <a:pPr algn="r"/>
            <a:r>
              <a:rPr sz="1000" b="1">
                <a:solidFill>
                  <a:srgbClr val="304C47"/>
                </a:solidFill>
                <a:latin typeface="Arial"/>
              </a:rPr>
              <a:t>39% nuo plano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0000" y="5350000"/>
            <a:ext cx="10890000" cy="500000"/>
          </a:xfrm>
          <a:prstGeom prst="roundRect">
            <a:avLst/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20000" y="5430000"/>
            <a:ext cx="10550000" cy="330000"/>
          </a:xfrm>
          <a:prstGeom prst="rect">
            <a:avLst/>
          </a:prstGeom>
          <a:noFill/>
        </p:spPr>
        <p:txBody>
          <a:bodyPr wrap="square" lIns="76200" tIns="50800" rIns="76200" bIns="50800" anchor="ctr">
            <a:noAutofit/>
          </a:bodyPr>
          <a:lstStyle/>
          <a:p>
            <a:pPr algn="ctr"/>
            <a:r>
              <a:rPr sz="1600" b="0" dirty="0">
                <a:solidFill>
                  <a:srgbClr val="FFFFFF"/>
                </a:solidFill>
                <a:latin typeface="Arial"/>
              </a:rPr>
              <a:t>2025 m. </a:t>
            </a:r>
            <a:r>
              <a:rPr sz="1600" b="0" dirty="0" err="1">
                <a:solidFill>
                  <a:srgbClr val="FFFFFF"/>
                </a:solidFill>
                <a:latin typeface="Arial"/>
              </a:rPr>
              <a:t>rezultatai</a:t>
            </a:r>
            <a:r>
              <a:rPr sz="1600" b="0" dirty="0">
                <a:solidFill>
                  <a:srgbClr val="FFFFFF"/>
                </a:solidFill>
                <a:latin typeface="Arial"/>
              </a:rPr>
              <a:t> – </a:t>
            </a:r>
            <a:r>
              <a:rPr sz="1600" b="0" dirty="0" err="1">
                <a:solidFill>
                  <a:srgbClr val="FFFFFF"/>
                </a:solidFill>
                <a:latin typeface="Arial"/>
              </a:rPr>
              <a:t>už</a:t>
            </a:r>
            <a:r>
              <a:rPr sz="16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rial"/>
              </a:rPr>
              <a:t>visus</a:t>
            </a:r>
            <a:r>
              <a:rPr sz="16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rial"/>
              </a:rPr>
              <a:t>metus</a:t>
            </a:r>
            <a:r>
              <a:rPr sz="1600" b="0" dirty="0">
                <a:solidFill>
                  <a:srgbClr val="FFFFFF"/>
                </a:solidFill>
                <a:latin typeface="Arial"/>
              </a:rPr>
              <a:t>. 2026 m. </a:t>
            </a:r>
            <a:r>
              <a:rPr sz="1600" b="0" dirty="0" err="1">
                <a:solidFill>
                  <a:srgbClr val="FFFFFF"/>
                </a:solidFill>
                <a:latin typeface="Arial"/>
              </a:rPr>
              <a:t>rezultatai</a:t>
            </a:r>
            <a:r>
              <a:rPr sz="1600" b="0" dirty="0">
                <a:solidFill>
                  <a:srgbClr val="FFFFFF"/>
                </a:solidFill>
                <a:latin typeface="Arial"/>
              </a:rPr>
              <a:t> – </a:t>
            </a:r>
            <a:r>
              <a:rPr lang="en-US" sz="1600" dirty="0" err="1">
                <a:solidFill>
                  <a:srgbClr val="FFFFFF"/>
                </a:solidFill>
                <a:latin typeface="Arial"/>
              </a:rPr>
              <a:t>iki</a:t>
            </a:r>
            <a:r>
              <a:rPr lang="en-US" sz="1600" dirty="0">
                <a:solidFill>
                  <a:srgbClr val="FFFFFF"/>
                </a:solidFill>
                <a:latin typeface="Arial"/>
              </a:rPr>
              <a:t> </a:t>
            </a:r>
            <a:r>
              <a:rPr sz="1600" b="0" dirty="0">
                <a:solidFill>
                  <a:srgbClr val="FFFFFF"/>
                </a:solidFill>
                <a:latin typeface="Arial"/>
              </a:rPr>
              <a:t> 2026-09-01.</a:t>
            </a:r>
            <a:endParaRPr lang="en-US" sz="1600" b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50000" y="222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PLANAS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50000" y="222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FAKTAS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650000" y="315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PLANAS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50000" y="315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FAKTAS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00000" y="222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PLANAS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00000" y="222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FAKTAS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00000" y="315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PLANAS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900000" y="3150000"/>
            <a:ext cx="1450000" cy="220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r"/>
            <a:r>
              <a:rPr sz="1000" b="1">
                <a:solidFill>
                  <a:srgbClr val="5F6966"/>
                </a:solidFill>
                <a:latin typeface="Arial"/>
              </a:rPr>
              <a:t>FAKTAS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4A58E-62ED-862E-489E-0E4EB327E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976C6F-94D0-8262-9ECE-77CD967784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45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E5F4D8-E721-54BE-A717-98F11A3B4C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F5E3A-AA70-C85A-DF51-D4A4836DE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73477" cy="1731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FE0709-ECF3-BCA5-F994-251479D409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81" y="729813"/>
            <a:ext cx="3159676" cy="873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2C06D5-8D2B-838F-CF22-C8627EC28BA0}"/>
              </a:ext>
            </a:extLst>
          </p:cNvPr>
          <p:cNvSpPr txBox="1"/>
          <p:nvPr/>
        </p:nvSpPr>
        <p:spPr>
          <a:xfrm>
            <a:off x="3033091" y="2982291"/>
            <a:ext cx="6911008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lt-LT" sz="3200" b="1">
                <a:latin typeface="Arial"/>
                <a:cs typeface="Arial"/>
              </a:rPr>
              <a:t>KAIP ŽEMĖS REFORMOS ŽEMĖTVARKOS PROJEKTŲ PIRKIMĄ ORGANIZUODAVO NŽT</a:t>
            </a:r>
          </a:p>
        </p:txBody>
      </p:sp>
    </p:spTree>
    <p:extLst>
      <p:ext uri="{BB962C8B-B14F-4D97-AF65-F5344CB8AC3E}">
        <p14:creationId xmlns:p14="http://schemas.microsoft.com/office/powerpoint/2010/main" val="2174948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>
                <a:solidFill>
                  <a:srgbClr val="304C47"/>
                </a:solidFill>
                <a:latin typeface="Arial"/>
              </a:rPr>
              <a:t>PASIRUOŠIMAS ŽRŽP PIRKIMUI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103120" y="1600200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103120" y="1600200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331720"/>
            <a:ext cx="3429000" cy="19659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59536" y="249631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69848" y="2450591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700" b="1" i="0">
                <a:solidFill>
                  <a:srgbClr val="304C47"/>
                </a:solidFill>
                <a:latin typeface="Arial"/>
              </a:rPr>
              <a:t>POREIKIS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898648"/>
            <a:ext cx="2990088" cy="12893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Atsižvelgiant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į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gautų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prašymų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skaičių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bei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 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įvertinant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planuojamos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sudaryti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 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sutarties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galiojimo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r>
              <a:rPr lang="en-US" sz="14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terminą</a:t>
            </a:r>
            <a:r>
              <a:rPr lang="en-US" sz="1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</a:rPr>
              <a:t> </a:t>
            </a:r>
            <a:endParaRPr lang="en-US" sz="1450" b="0" i="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833872" y="1600200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833872" y="1600200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0375" y="2447956"/>
            <a:ext cx="3519405" cy="174640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590288" y="249631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00600" y="2450591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700" b="1" i="0">
                <a:solidFill>
                  <a:srgbClr val="304C47"/>
                </a:solidFill>
                <a:latin typeface="Arial"/>
              </a:rPr>
              <a:t>RINKA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6" y="2898648"/>
            <a:ext cx="2990088" cy="12893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 dirty="0">
                <a:solidFill>
                  <a:srgbClr val="304C47"/>
                </a:solidFill>
                <a:latin typeface="Arial"/>
              </a:rPr>
              <a:t>Rinkos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tyrimas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dėl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įkainių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564624" y="1600200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564624" y="1600200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19872" y="2331720"/>
            <a:ext cx="3429000" cy="19659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321040" y="249631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31352" y="2450591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700" b="1" i="0">
                <a:solidFill>
                  <a:srgbClr val="304C47"/>
                </a:solidFill>
                <a:latin typeface="Arial"/>
              </a:rPr>
              <a:t>SKAIČIAVIMAI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8" y="2898648"/>
            <a:ext cx="2990088" cy="12893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kiekiai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įkainiai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pirkimo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objekto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dalių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vertės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bendra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pirkimo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vertė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931920" y="1819656"/>
            <a:ext cx="41148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662672" y="1819656"/>
            <a:ext cx="41148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58368" y="4617720"/>
            <a:ext cx="10890504" cy="914400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14400" y="4754880"/>
            <a:ext cx="1664208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85000" lnSpcReduction="10000"/>
          </a:bodyPr>
          <a:lstStyle/>
          <a:p>
            <a:pPr algn="l"/>
            <a:r>
              <a:rPr sz="1600" b="1" i="0" dirty="0" err="1">
                <a:solidFill>
                  <a:schemeClr val="bg1"/>
                </a:solidFill>
                <a:latin typeface="Arial"/>
              </a:rPr>
              <a:t>Paraiškos</a:t>
            </a:r>
            <a:r>
              <a:rPr sz="1600" b="1" i="0" dirty="0">
                <a:solidFill>
                  <a:schemeClr val="bg1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chemeClr val="bg1"/>
                </a:solidFill>
                <a:latin typeface="Arial"/>
              </a:rPr>
              <a:t>priedai</a:t>
            </a:r>
            <a:r>
              <a:rPr lang="en-US" sz="1600" b="1" dirty="0">
                <a:solidFill>
                  <a:schemeClr val="bg1"/>
                </a:solidFill>
                <a:latin typeface="Arial"/>
              </a:rPr>
              <a:t>:</a:t>
            </a:r>
            <a:endParaRPr lang="en-US" sz="1600" b="1" i="0" dirty="0" err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88920" y="4700016"/>
            <a:ext cx="836676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sz="1600" b="0" i="0" dirty="0" err="1">
                <a:solidFill>
                  <a:srgbClr val="FFFFFF"/>
                </a:solidFill>
                <a:latin typeface="Arial"/>
              </a:rPr>
              <a:t>Techninė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specifikacija</a:t>
            </a:r>
            <a:r>
              <a:rPr lang="lt-LT" sz="1600" b="0" i="0" dirty="0">
                <a:solidFill>
                  <a:srgbClr val="FFFFFF"/>
                </a:solidFill>
                <a:latin typeface="Arial"/>
              </a:rPr>
              <a:t>; </a:t>
            </a:r>
            <a:r>
              <a:rPr lang="lt-LT" sz="1600" dirty="0">
                <a:solidFill>
                  <a:srgbClr val="FFFFFF"/>
                </a:solidFill>
                <a:latin typeface="Arial"/>
              </a:rPr>
              <a:t>K</a:t>
            </a:r>
            <a:r>
              <a:rPr lang="fi-FI" sz="1600" dirty="0">
                <a:solidFill>
                  <a:srgbClr val="FFFFFF"/>
                </a:solidFill>
                <a:latin typeface="Arial"/>
              </a:rPr>
              <a:t>iekiai ir kainos</a:t>
            </a:r>
            <a:r>
              <a:rPr lang="lt-LT" sz="1600" dirty="0">
                <a:solidFill>
                  <a:srgbClr val="FFFFFF"/>
                </a:solidFill>
                <a:latin typeface="Arial"/>
              </a:rPr>
              <a:t>; R</a:t>
            </a:r>
            <a:r>
              <a:rPr lang="fi-FI" sz="1600" dirty="0">
                <a:solidFill>
                  <a:srgbClr val="FFFFFF"/>
                </a:solidFill>
                <a:latin typeface="Arial"/>
              </a:rPr>
              <a:t>inkos tyrimas</a:t>
            </a:r>
            <a:r>
              <a:rPr lang="lt-LT" sz="1600" dirty="0">
                <a:solidFill>
                  <a:srgbClr val="FFFFFF"/>
                </a:solidFill>
                <a:latin typeface="Arial"/>
              </a:rPr>
              <a:t>; </a:t>
            </a:r>
            <a:r>
              <a:rPr lang="lt-LT" sz="1600" b="0" i="0" dirty="0" err="1">
                <a:solidFill>
                  <a:srgbClr val="FFFFFF"/>
                </a:solidFill>
                <a:latin typeface="Arial"/>
              </a:rPr>
              <a:t>Ti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ekėjų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kvalifikacija</a:t>
            </a:r>
            <a:r>
              <a:rPr lang="lt-LT" sz="1600" b="0" i="0" dirty="0">
                <a:solidFill>
                  <a:srgbClr val="FFFFFF"/>
                </a:solidFill>
                <a:latin typeface="Arial"/>
              </a:rPr>
              <a:t> </a:t>
            </a:r>
          </a:p>
          <a:p>
            <a:r>
              <a:rPr lang="lt-LT" sz="1600" b="0" i="0" dirty="0">
                <a:solidFill>
                  <a:srgbClr val="FFFFFF"/>
                </a:solidFill>
                <a:latin typeface="Arial"/>
              </a:rPr>
              <a:t>E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konominio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naudingumo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vertinimas</a:t>
            </a:r>
            <a:endParaRPr lang="en-US" sz="1600" b="0" i="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77500" lnSpcReduction="20000"/>
          </a:bodyPr>
          <a:lstStyle/>
          <a:p>
            <a:pPr algn="l"/>
            <a:r>
              <a:rPr sz="2800" b="1" i="0">
                <a:solidFill>
                  <a:srgbClr val="304C47"/>
                </a:solidFill>
                <a:latin typeface="Arial"/>
              </a:rPr>
              <a:t>TECHNINĖ SPECIFIKACIJA: KĄ JOJE SVARBU NUMATYTI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463040"/>
            <a:ext cx="5257800" cy="11704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59536" y="1691640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9536" y="1691640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618488"/>
            <a:ext cx="4160520" cy="2926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Pirkimo objekto dalys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965960"/>
            <a:ext cx="41605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sz="1250" b="0" i="0" dirty="0" err="1">
                <a:solidFill>
                  <a:srgbClr val="304C47"/>
                </a:solidFill>
                <a:latin typeface="Arial"/>
              </a:rPr>
              <a:t>Pavadinimai</a:t>
            </a:r>
            <a:r>
              <a:rPr lang="en-US" sz="1250" dirty="0">
                <a:solidFill>
                  <a:srgbClr val="304C47"/>
                </a:solidFill>
                <a:latin typeface="Arial"/>
              </a:rPr>
              <a:t> </a:t>
            </a:r>
            <a:r>
              <a:rPr lang="en-US" sz="1250" dirty="0" err="1">
                <a:solidFill>
                  <a:srgbClr val="304C47"/>
                </a:solidFill>
                <a:latin typeface="Arial"/>
              </a:rPr>
              <a:t>kiekvienai</a:t>
            </a:r>
            <a:r>
              <a:rPr lang="en-US" sz="12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250" dirty="0" err="1">
                <a:solidFill>
                  <a:srgbClr val="304C47"/>
                </a:solidFill>
                <a:latin typeface="Arial"/>
              </a:rPr>
              <a:t>pirkimo</a:t>
            </a:r>
            <a:r>
              <a:rPr lang="en-US" sz="12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250" dirty="0" err="1">
                <a:solidFill>
                  <a:srgbClr val="304C47"/>
                </a:solidFill>
                <a:latin typeface="Arial"/>
              </a:rPr>
              <a:t>objekto</a:t>
            </a:r>
            <a:r>
              <a:rPr lang="en-US" sz="12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250" dirty="0" err="1">
                <a:solidFill>
                  <a:srgbClr val="304C47"/>
                </a:solidFill>
                <a:latin typeface="Arial"/>
              </a:rPr>
              <a:t>daliai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250" dirty="0">
                <a:solidFill>
                  <a:srgbClr val="304C47"/>
                </a:solidFill>
                <a:latin typeface="Arial"/>
              </a:rPr>
              <a:t>kai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pirkimas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skaidomas</a:t>
            </a:r>
            <a:r>
              <a:rPr lang="en-US" sz="1250" dirty="0">
                <a:solidFill>
                  <a:srgbClr val="304C47"/>
                </a:solidFill>
                <a:latin typeface="Arial"/>
              </a:rPr>
              <a:t> į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pirkimo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objekto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250" dirty="0" err="1">
                <a:solidFill>
                  <a:srgbClr val="304C47"/>
                </a:solidFill>
                <a:latin typeface="Arial"/>
              </a:rPr>
              <a:t>dalis</a:t>
            </a:r>
            <a:endParaRPr sz="12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17920" y="1463040"/>
            <a:ext cx="5257800" cy="11704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19088" y="1691640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691640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22592" y="1618488"/>
            <a:ext cx="4160520" cy="2926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Paslaugų aprašymas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22592" y="1965960"/>
            <a:ext cx="41605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50" b="0" i="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pavadinimai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mato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vienetai</a:t>
            </a:r>
            <a:endParaRPr sz="12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58368" y="2880360"/>
            <a:ext cx="5257800" cy="11704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59536" y="3108960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9536" y="3108960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3035808"/>
            <a:ext cx="4160520" cy="2926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Apimtys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3383280"/>
            <a:ext cx="41605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50" b="0" i="0" dirty="0" err="1">
                <a:solidFill>
                  <a:srgbClr val="304C47"/>
                </a:solidFill>
                <a:latin typeface="Arial"/>
              </a:rPr>
              <a:t>Planuojami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perkamų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kiekiai</a:t>
            </a:r>
            <a:endParaRPr sz="12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17920" y="2880360"/>
            <a:ext cx="5257800" cy="11704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419088" y="3108960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9088" y="3108960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22592" y="3035808"/>
            <a:ext cx="4160520" cy="2926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Atlikimo reikalavimai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22592" y="3383280"/>
            <a:ext cx="41605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50" b="0" i="0" dirty="0" err="1">
                <a:solidFill>
                  <a:srgbClr val="304C47"/>
                </a:solidFill>
                <a:latin typeface="Arial"/>
              </a:rPr>
              <a:t>Reikalavimai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nustatyti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teisės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aktuose</a:t>
            </a:r>
            <a:endParaRPr sz="12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58368" y="4297680"/>
            <a:ext cx="5257800" cy="11704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59536" y="4526280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59536" y="4526280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63040" y="4453128"/>
            <a:ext cx="4160520" cy="2926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Užsakymas ir terminai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4800600"/>
            <a:ext cx="41605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50" b="0" i="0" dirty="0" err="1">
                <a:solidFill>
                  <a:srgbClr val="304C47"/>
                </a:solidFill>
                <a:latin typeface="Arial"/>
              </a:rPr>
              <a:t>Užsakymo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atsiskaitymo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atlikimo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tvarka</a:t>
            </a:r>
            <a:endParaRPr sz="12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217920" y="4297680"/>
            <a:ext cx="5257800" cy="11704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19088" y="4526280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19088" y="4526280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2592" y="4453128"/>
            <a:ext cx="4160520" cy="2926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Aplinkosauga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22592" y="4800600"/>
            <a:ext cx="41605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50" b="0" i="0" dirty="0" err="1">
                <a:solidFill>
                  <a:srgbClr val="304C47"/>
                </a:solidFill>
                <a:latin typeface="Arial"/>
              </a:rPr>
              <a:t>Aplinkosauginiai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reikalavimai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vykdant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žaliuosius</a:t>
            </a:r>
            <a:r>
              <a:rPr sz="12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50" b="0" i="0" dirty="0" err="1">
                <a:solidFill>
                  <a:srgbClr val="304C47"/>
                </a:solidFill>
                <a:latin typeface="Arial"/>
              </a:rPr>
              <a:t>pirkimus</a:t>
            </a:r>
            <a:endParaRPr sz="1250" b="0" i="0" dirty="0">
              <a:solidFill>
                <a:srgbClr val="304C47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>
                <a:solidFill>
                  <a:srgbClr val="304C47"/>
                </a:solidFill>
                <a:latin typeface="Arial"/>
              </a:rPr>
              <a:t>TIEKĖJŲ KVALIFIKACIJOS REIKALAVIMAI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8368" y="1481328"/>
            <a:ext cx="10789920" cy="41148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85000" lnSpcReduction="10000"/>
          </a:bodyPr>
          <a:lstStyle/>
          <a:p>
            <a:pPr algn="l"/>
            <a:r>
              <a:rPr sz="1700" b="1" i="0" dirty="0" err="1">
                <a:solidFill>
                  <a:srgbClr val="304C47"/>
                </a:solidFill>
                <a:latin typeface="Arial"/>
              </a:rPr>
              <a:t>Tiekėjas</a:t>
            </a:r>
            <a:r>
              <a:rPr sz="17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304C47"/>
                </a:solidFill>
                <a:latin typeface="Arial"/>
              </a:rPr>
              <a:t>turi</a:t>
            </a:r>
            <a:r>
              <a:rPr sz="17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304C47"/>
                </a:solidFill>
                <a:latin typeface="Arial"/>
              </a:rPr>
              <a:t>atitikti</a:t>
            </a:r>
            <a:r>
              <a:rPr sz="17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304C47"/>
                </a:solidFill>
                <a:latin typeface="Arial"/>
              </a:rPr>
              <a:t>minimalius</a:t>
            </a:r>
            <a:r>
              <a:rPr sz="17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304C47"/>
                </a:solidFill>
                <a:latin typeface="Arial"/>
              </a:rPr>
              <a:t>nustatytus</a:t>
            </a:r>
            <a:r>
              <a:rPr sz="17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304C47"/>
                </a:solidFill>
                <a:latin typeface="Arial"/>
              </a:rPr>
              <a:t>kvalifikacijos</a:t>
            </a:r>
            <a:r>
              <a:rPr sz="17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1" i="0" dirty="0" err="1">
                <a:solidFill>
                  <a:srgbClr val="304C47"/>
                </a:solidFill>
                <a:latin typeface="Arial"/>
              </a:rPr>
              <a:t>reikalavimus</a:t>
            </a:r>
            <a:r>
              <a:rPr lang="lt-LT" sz="1700" b="1" i="0" dirty="0">
                <a:solidFill>
                  <a:srgbClr val="304C47"/>
                </a:solidFill>
                <a:latin typeface="Arial"/>
              </a:rPr>
              <a:t>, jeigu tai nusimato </a:t>
            </a:r>
            <a:r>
              <a:rPr lang="lt-LT" sz="1700" b="1" i="0">
                <a:solidFill>
                  <a:srgbClr val="304C47"/>
                </a:solidFill>
                <a:latin typeface="Arial"/>
              </a:rPr>
              <a:t>perkančioji organizacija</a:t>
            </a:r>
            <a:r>
              <a:rPr sz="1700" b="1" i="0">
                <a:solidFill>
                  <a:srgbClr val="304C47"/>
                </a:solidFill>
                <a:latin typeface="Arial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057400"/>
            <a:ext cx="3429000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59536" y="222199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69848" y="2176272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TEISĖ TEIKTI PASLAUGAS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2624328"/>
            <a:ext cx="2990088" cy="17465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 dirty="0">
                <a:solidFill>
                  <a:srgbClr val="304C47"/>
                </a:solidFill>
                <a:latin typeface="Arial"/>
              </a:rPr>
              <a:t>Turi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turėti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teisę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rengti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ŽRŽP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jiems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prilyginamus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žemės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sklypų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planus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bei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juos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įgyvendinti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89120" y="2057400"/>
            <a:ext cx="3429000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90288" y="222199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00600" y="2176272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SPECIALISTAS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2624328"/>
            <a:ext cx="2990088" cy="17465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 dirty="0" err="1">
                <a:solidFill>
                  <a:srgbClr val="304C47"/>
                </a:solidFill>
                <a:latin typeface="Arial"/>
              </a:rPr>
              <a:t>Kiekvienai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siūlomai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pirkimo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objekto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daliai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– bent po 1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specialistą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turintį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reikiamą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teisę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atlikti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darbus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119872" y="2057400"/>
            <a:ext cx="3429000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0" y="222199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31352" y="2176272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lang="en-US" sz="1600" b="1" dirty="0">
                <a:solidFill>
                  <a:srgbClr val="304C47"/>
                </a:solidFill>
                <a:latin typeface="Arial"/>
              </a:rPr>
              <a:t>SPECIALISTŲ</a:t>
            </a:r>
            <a:r>
              <a:rPr sz="1600" b="1" i="0" dirty="0">
                <a:solidFill>
                  <a:srgbClr val="304C47"/>
                </a:solidFill>
                <a:latin typeface="Arial"/>
              </a:rPr>
              <a:t> SKAIČIUS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9328" y="2624328"/>
            <a:ext cx="2990088" cy="17465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 dirty="0" err="1">
                <a:solidFill>
                  <a:srgbClr val="304C47"/>
                </a:solidFill>
                <a:latin typeface="Arial"/>
              </a:rPr>
              <a:t>Tiekėjas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turi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pasiūlyti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tiek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specialistų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kad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galėtų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tinkamai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teikti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paslaugas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visą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sutarties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galiojimo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laiką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58368" y="4892040"/>
            <a:ext cx="10890504" cy="5943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5010912"/>
            <a:ext cx="1037844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lang="lt-LT" sz="1550" b="1">
                <a:solidFill>
                  <a:srgbClr val="304C47"/>
                </a:solidFill>
                <a:latin typeface="Arial"/>
              </a:rPr>
              <a:t>Teisė</a:t>
            </a:r>
            <a:r>
              <a:rPr sz="1550" b="1" i="0">
                <a:solidFill>
                  <a:srgbClr val="304C47"/>
                </a:solidFill>
                <a:latin typeface="Arial"/>
              </a:rPr>
              <a:t> </a:t>
            </a:r>
            <a:r>
              <a:rPr sz="1550" b="1" i="0" err="1">
                <a:solidFill>
                  <a:srgbClr val="304C47"/>
                </a:solidFill>
                <a:latin typeface="Arial"/>
              </a:rPr>
              <a:t>teikti</a:t>
            </a:r>
            <a:r>
              <a:rPr sz="1550" b="1" i="0">
                <a:solidFill>
                  <a:srgbClr val="304C47"/>
                </a:solidFill>
                <a:latin typeface="Arial"/>
              </a:rPr>
              <a:t> </a:t>
            </a:r>
            <a:r>
              <a:rPr sz="1550" b="1" i="0" err="1">
                <a:solidFill>
                  <a:srgbClr val="304C47"/>
                </a:solidFill>
                <a:latin typeface="Arial"/>
              </a:rPr>
              <a:t>paslaugą</a:t>
            </a:r>
            <a:r>
              <a:rPr sz="1550" b="1" i="0">
                <a:solidFill>
                  <a:srgbClr val="304C47"/>
                </a:solidFill>
                <a:latin typeface="Arial"/>
              </a:rPr>
              <a:t> + </a:t>
            </a:r>
            <a:r>
              <a:rPr sz="1550" b="1" i="0" err="1">
                <a:solidFill>
                  <a:srgbClr val="304C47"/>
                </a:solidFill>
                <a:latin typeface="Arial"/>
              </a:rPr>
              <a:t>reikiama</a:t>
            </a:r>
            <a:r>
              <a:rPr sz="1550" b="1" i="0">
                <a:solidFill>
                  <a:srgbClr val="304C47"/>
                </a:solidFill>
                <a:latin typeface="Arial"/>
              </a:rPr>
              <a:t> </a:t>
            </a:r>
            <a:r>
              <a:rPr sz="1550" b="1" i="0" err="1">
                <a:solidFill>
                  <a:srgbClr val="304C47"/>
                </a:solidFill>
                <a:latin typeface="Arial"/>
              </a:rPr>
              <a:t>kompetencija</a:t>
            </a:r>
            <a:r>
              <a:rPr sz="1550" b="1" i="0">
                <a:solidFill>
                  <a:srgbClr val="304C47"/>
                </a:solidFill>
                <a:latin typeface="Arial"/>
              </a:rPr>
              <a:t> + </a:t>
            </a:r>
            <a:r>
              <a:rPr sz="1550" b="1" i="0" err="1">
                <a:solidFill>
                  <a:srgbClr val="304C47"/>
                </a:solidFill>
                <a:latin typeface="Arial"/>
              </a:rPr>
              <a:t>pakankami</a:t>
            </a:r>
            <a:r>
              <a:rPr sz="1550" b="1" i="0">
                <a:solidFill>
                  <a:srgbClr val="304C47"/>
                </a:solidFill>
                <a:latin typeface="Arial"/>
              </a:rPr>
              <a:t> </a:t>
            </a:r>
            <a:r>
              <a:rPr sz="1550" b="1" i="0" err="1">
                <a:solidFill>
                  <a:srgbClr val="304C47"/>
                </a:solidFill>
                <a:latin typeface="Arial"/>
              </a:rPr>
              <a:t>pajėgumai</a:t>
            </a:r>
            <a:endParaRPr lang="en-US" sz="1550" b="1" i="0" err="1">
              <a:solidFill>
                <a:srgbClr val="304C47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>
                <a:solidFill>
                  <a:srgbClr val="304C47"/>
                </a:solidFill>
                <a:latin typeface="Arial"/>
              </a:rPr>
              <a:t>EKONOMINIO NAUDINGUMO VERTINIMAS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554480"/>
            <a:ext cx="5257800" cy="33375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28800"/>
            <a:ext cx="5029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8" name="Oval 7"/>
          <p:cNvSpPr/>
          <p:nvPr/>
        </p:nvSpPr>
        <p:spPr>
          <a:xfrm>
            <a:off x="960120" y="1828800"/>
            <a:ext cx="502920" cy="502920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91640" y="1810512"/>
            <a:ext cx="338328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300" b="1" i="0">
                <a:solidFill>
                  <a:srgbClr val="304C47"/>
                </a:solidFill>
                <a:latin typeface="Arial"/>
              </a:rPr>
              <a:t>KAINA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06040"/>
            <a:ext cx="4526280" cy="5943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700" b="0" i="0" dirty="0" err="1">
                <a:solidFill>
                  <a:srgbClr val="304C47"/>
                </a:solidFill>
                <a:latin typeface="Arial"/>
              </a:rPr>
              <a:t>Pasiūlyme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nurodyta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kaina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vertinama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eurais</a:t>
            </a:r>
            <a:endParaRPr sz="17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120" y="3429000"/>
            <a:ext cx="4526280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3703320"/>
            <a:ext cx="452628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Kainos kriterijus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2784" y="1554480"/>
            <a:ext cx="5257800" cy="33375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565392" y="1828800"/>
            <a:ext cx="502920" cy="502920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65392" y="1828800"/>
            <a:ext cx="5029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96912" y="1810512"/>
            <a:ext cx="338328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300" b="1" i="0">
                <a:solidFill>
                  <a:srgbClr val="304C47"/>
                </a:solidFill>
                <a:latin typeface="Arial"/>
              </a:rPr>
              <a:t>KOKYBĖ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5392" y="2606040"/>
            <a:ext cx="4526280" cy="7498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/>
          </a:bodyPr>
          <a:lstStyle/>
          <a:p>
            <a:pPr algn="l"/>
            <a:r>
              <a:rPr sz="1700" b="0" i="0" dirty="0" err="1">
                <a:solidFill>
                  <a:srgbClr val="304C47"/>
                </a:solidFill>
                <a:latin typeface="Arial"/>
              </a:rPr>
              <a:t>Vertinamas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po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perdavimo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priėmimo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akto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nustatytas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klaidų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ištaisymo</a:t>
            </a:r>
            <a:r>
              <a:rPr sz="17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700" b="0" i="0" dirty="0" err="1">
                <a:solidFill>
                  <a:srgbClr val="304C47"/>
                </a:solidFill>
                <a:latin typeface="Arial"/>
              </a:rPr>
              <a:t>laikotarpi</a:t>
            </a:r>
            <a:r>
              <a:rPr lang="lt-LT" sz="1700" b="0" i="0" dirty="0">
                <a:solidFill>
                  <a:srgbClr val="304C47"/>
                </a:solidFill>
                <a:latin typeface="Arial"/>
              </a:rPr>
              <a:t>s</a:t>
            </a:r>
            <a:endParaRPr sz="17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65392" y="3429000"/>
            <a:ext cx="4526280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65392" y="3703320"/>
            <a:ext cx="452628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Kokybės kriterijus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5138928"/>
            <a:ext cx="10890504" cy="594360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5257800"/>
            <a:ext cx="1037844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 dirty="0" err="1">
                <a:solidFill>
                  <a:srgbClr val="FFFFFF"/>
                </a:solidFill>
                <a:latin typeface="Arial"/>
              </a:rPr>
              <a:t>Laimėtojas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Arial"/>
              </a:rPr>
              <a:t>nustatomas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Arial"/>
              </a:rPr>
              <a:t>pagal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Arial"/>
              </a:rPr>
              <a:t>didžiausią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Arial"/>
              </a:rPr>
              <a:t>ekonominio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Arial"/>
              </a:rPr>
              <a:t>naudingumo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Arial"/>
              </a:rPr>
              <a:t>balų</a:t>
            </a:r>
            <a:r>
              <a:rPr sz="16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Arial"/>
              </a:rPr>
              <a:t>sumą</a:t>
            </a:r>
            <a:r>
              <a:rPr lang="lt-LT" sz="1600" b="1" i="0" dirty="0">
                <a:solidFill>
                  <a:srgbClr val="FFFFFF"/>
                </a:solidFill>
                <a:latin typeface="Arial"/>
              </a:rPr>
              <a:t>.</a:t>
            </a:r>
            <a:endParaRPr lang="en-US" sz="1600" b="1" i="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>
                <a:solidFill>
                  <a:srgbClr val="304C47"/>
                </a:solidFill>
                <a:latin typeface="Arial"/>
              </a:rPr>
              <a:t>KIEKIAI, KAINOS IR RINKOS TYRIMAS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572768"/>
            <a:ext cx="3429000" cy="324612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59536" y="1737360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69848" y="1691640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700" b="1" i="0">
                <a:solidFill>
                  <a:srgbClr val="304C47"/>
                </a:solidFill>
                <a:latin typeface="Arial"/>
              </a:rPr>
              <a:t>PASLAUGŲ KIEKIAI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2139696"/>
            <a:ext cx="2990088" cy="2569463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0" i="0" dirty="0" err="1">
                <a:solidFill>
                  <a:srgbClr val="304C47"/>
                </a:solidFill>
                <a:latin typeface="Arial"/>
              </a:rPr>
              <a:t>Atskiromis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eilutėmis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nurodomi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pavadinimai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mato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vienetai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preliminarūs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kiekiai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vieneto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kaina</a:t>
            </a:r>
            <a:endParaRPr sz="15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89120" y="1572768"/>
            <a:ext cx="3429000" cy="324612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90288" y="1737360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1691640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700" b="1" i="0">
                <a:solidFill>
                  <a:srgbClr val="304C47"/>
                </a:solidFill>
                <a:latin typeface="Arial"/>
              </a:rPr>
              <a:t>PLANUOJAMOS KAINOS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8576" y="2139696"/>
            <a:ext cx="2990088" cy="2569463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0" i="0" dirty="0" err="1">
                <a:solidFill>
                  <a:srgbClr val="304C47"/>
                </a:solidFill>
                <a:latin typeface="Arial"/>
              </a:rPr>
              <a:t>Kiekvienai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pirkimo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objekto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daliai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–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didžiausia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planuojama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kaina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už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perkamą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kiekį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atskirai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su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PVM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be PVM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19872" y="1572768"/>
            <a:ext cx="3429000" cy="324612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21040" y="1737360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31352" y="1691640"/>
            <a:ext cx="28346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700" b="1" i="0">
                <a:solidFill>
                  <a:srgbClr val="304C47"/>
                </a:solidFill>
                <a:latin typeface="Arial"/>
              </a:rPr>
              <a:t>RINKOS TYRIMAS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9328" y="2139696"/>
            <a:ext cx="2990088" cy="2569463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sz="1500" b="0" i="0" dirty="0" err="1">
                <a:solidFill>
                  <a:srgbClr val="304C47"/>
                </a:solidFill>
                <a:latin typeface="Arial"/>
              </a:rPr>
              <a:t>Perkančioji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organizacija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pasirenka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tyrimo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būdą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. NŽT 2026 m. </a:t>
            </a:r>
            <a:r>
              <a:rPr lang="en-US" sz="1500" dirty="0" err="1">
                <a:solidFill>
                  <a:srgbClr val="304C47"/>
                </a:solidFill>
                <a:latin typeface="Arial"/>
              </a:rPr>
              <a:t>rinkos</a:t>
            </a:r>
            <a:r>
              <a:rPr lang="en-US" sz="15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500" dirty="0" err="1">
                <a:solidFill>
                  <a:srgbClr val="304C47"/>
                </a:solidFill>
                <a:latin typeface="Arial"/>
              </a:rPr>
              <a:t>tyrimą</a:t>
            </a:r>
            <a:r>
              <a:rPr lang="en-US" sz="15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500" dirty="0" err="1">
                <a:solidFill>
                  <a:srgbClr val="304C47"/>
                </a:solidFill>
                <a:latin typeface="Arial"/>
              </a:rPr>
              <a:t>atliko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pagal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2025 m.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sudarytas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ŽRŽP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sutartis</a:t>
            </a:r>
            <a:endParaRPr lang="lt-LT" sz="1500" b="0" i="0" dirty="0">
              <a:solidFill>
                <a:srgbClr val="304C47"/>
              </a:solidFill>
              <a:latin typeface="Arial"/>
            </a:endParaRPr>
          </a:p>
          <a:p>
            <a:endParaRPr lang="lt-LT" sz="1500" dirty="0">
              <a:solidFill>
                <a:srgbClr val="304C47"/>
              </a:solidFill>
              <a:latin typeface="Arial"/>
            </a:endParaRPr>
          </a:p>
          <a:p>
            <a:r>
              <a:rPr lang="en-US" sz="1500" dirty="0" err="1">
                <a:solidFill>
                  <a:srgbClr val="304C47"/>
                </a:solidFill>
                <a:latin typeface="Arial"/>
              </a:rPr>
              <a:t>Ankstesniems</a:t>
            </a:r>
            <a:r>
              <a:rPr lang="en-US"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500" dirty="0" err="1">
                <a:solidFill>
                  <a:srgbClr val="304C47"/>
                </a:solidFill>
                <a:latin typeface="Arial"/>
              </a:rPr>
              <a:t>pirkimams</a:t>
            </a:r>
            <a:r>
              <a:rPr lang="en-US" sz="15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500" dirty="0" err="1">
                <a:solidFill>
                  <a:srgbClr val="304C47"/>
                </a:solidFill>
                <a:latin typeface="Arial"/>
              </a:rPr>
              <a:t>buvo</a:t>
            </a:r>
            <a:r>
              <a:rPr lang="en-US" sz="15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500" dirty="0" err="1">
                <a:solidFill>
                  <a:srgbClr val="304C47"/>
                </a:solidFill>
                <a:latin typeface="Arial"/>
              </a:rPr>
              <a:t>vykdoma</a:t>
            </a:r>
            <a:r>
              <a:rPr lang="en-US" sz="1500" dirty="0">
                <a:solidFill>
                  <a:srgbClr val="304C47"/>
                </a:solidFill>
                <a:latin typeface="Arial"/>
              </a:rPr>
              <a:t> 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tiekėjų</a:t>
            </a:r>
            <a:r>
              <a:rPr sz="15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i="0" dirty="0" err="1">
                <a:solidFill>
                  <a:srgbClr val="304C47"/>
                </a:solidFill>
                <a:latin typeface="Arial"/>
              </a:rPr>
              <a:t>apklausa</a:t>
            </a:r>
            <a:endParaRPr sz="15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8368" y="5166360"/>
            <a:ext cx="914400" cy="29260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l"/>
            <a:r>
              <a:rPr sz="1500" b="1" i="0">
                <a:solidFill>
                  <a:srgbClr val="9CBD92"/>
                </a:solidFill>
                <a:latin typeface="Arial"/>
              </a:rPr>
              <a:t>Svarbu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82495" y="5120639"/>
            <a:ext cx="978408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Planuojama viso pirkimo didžiausia kaina turi būti apskaičiuota ir su PVM, ir be PVM.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r>
              <a:rPr lang="en-US" sz="2800" b="1" dirty="0">
                <a:solidFill>
                  <a:srgbClr val="304C47"/>
                </a:solidFill>
                <a:latin typeface="Arial"/>
              </a:rPr>
              <a:t>KĄ</a:t>
            </a:r>
            <a:r>
              <a:rPr sz="28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2800" b="1" dirty="0">
                <a:solidFill>
                  <a:srgbClr val="304C47"/>
                </a:solidFill>
                <a:latin typeface="Arial"/>
              </a:rPr>
              <a:t>SVARBU SUTARTYJE NUMATYTI</a:t>
            </a:r>
            <a:endParaRPr sz="2800" b="1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572768"/>
            <a:ext cx="10890504" cy="98755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37360"/>
            <a:ext cx="2057400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TERITORIJA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4680" y="1691640"/>
            <a:ext cx="8001000" cy="65836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 dirty="0" err="1">
                <a:solidFill>
                  <a:srgbClr val="304C47"/>
                </a:solidFill>
                <a:latin typeface="Arial"/>
              </a:rPr>
              <a:t>Sutarties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lang="lt-LT" sz="1450" b="0" i="0" dirty="0">
                <a:solidFill>
                  <a:srgbClr val="304C47"/>
                </a:solidFill>
                <a:latin typeface="Arial"/>
              </a:rPr>
              <a:t>objektas 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–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teritorija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kurioje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bus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užsakomos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vykdomos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ŽRŽP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paslaugos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8368" y="2807208"/>
            <a:ext cx="10890504" cy="98755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971800"/>
            <a:ext cx="2057400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lang="en-US" sz="1600" b="1">
                <a:solidFill>
                  <a:srgbClr val="304C47"/>
                </a:solidFill>
                <a:latin typeface="Arial"/>
              </a:rPr>
              <a:t>POREIKIS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154680" y="2926080"/>
            <a:ext cx="8001000" cy="65836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 dirty="0" err="1">
                <a:solidFill>
                  <a:srgbClr val="304C47"/>
                </a:solidFill>
                <a:latin typeface="Arial"/>
              </a:rPr>
              <a:t>Paslaugos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teikiamos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pagal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perkančiosios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organizacijos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poreikį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nepriklausomai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nuo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to,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kada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poreikis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atsiranda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58368" y="4041648"/>
            <a:ext cx="10890504" cy="98755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4206240"/>
            <a:ext cx="2057400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APIMTIS IR ĮKAINIAI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54680" y="4160520"/>
            <a:ext cx="8001000" cy="65836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sz="1450" b="0" i="0" dirty="0" err="1">
                <a:solidFill>
                  <a:srgbClr val="304C47"/>
                </a:solidFill>
                <a:latin typeface="Arial"/>
              </a:rPr>
              <a:t>Paslaugos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perkamos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pagal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faktinį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poreikį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nustatomą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atskirais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užsakymais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fiksuotus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0" i="0" dirty="0" err="1">
                <a:solidFill>
                  <a:srgbClr val="304C47"/>
                </a:solidFill>
                <a:latin typeface="Arial"/>
              </a:rPr>
              <a:t>įkainius</a:t>
            </a:r>
            <a:r>
              <a:rPr sz="1450" b="0" i="0" dirty="0">
                <a:solidFill>
                  <a:srgbClr val="304C47"/>
                </a:solidFill>
                <a:latin typeface="Arial"/>
              </a:rPr>
              <a:t>.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Kiekiai</a:t>
            </a:r>
            <a:r>
              <a:rPr lang="en-US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gali</a:t>
            </a:r>
            <a:r>
              <a:rPr lang="en-US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kisti</a:t>
            </a:r>
            <a:r>
              <a:rPr lang="en-US" sz="1450" dirty="0">
                <a:solidFill>
                  <a:srgbClr val="304C47"/>
                </a:solidFill>
                <a:latin typeface="Arial"/>
              </a:rPr>
              <a:t> tarp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lang="en-US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eilučių</a:t>
            </a:r>
            <a:r>
              <a:rPr lang="en-US" sz="145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tačiau</a:t>
            </a:r>
            <a:r>
              <a:rPr lang="en-US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bendr</a:t>
            </a:r>
            <a:r>
              <a:rPr lang="lt-LT" sz="1450" dirty="0" err="1">
                <a:solidFill>
                  <a:srgbClr val="304C47"/>
                </a:solidFill>
                <a:latin typeface="Arial"/>
              </a:rPr>
              <a:t>os</a:t>
            </a:r>
            <a:r>
              <a:rPr lang="lt-LT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sutarties</a:t>
            </a:r>
            <a:r>
              <a:rPr lang="en-US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kain</a:t>
            </a:r>
            <a:r>
              <a:rPr lang="lt-LT" sz="1450" dirty="0" err="1">
                <a:solidFill>
                  <a:srgbClr val="304C47"/>
                </a:solidFill>
                <a:latin typeface="Arial"/>
              </a:rPr>
              <a:t>os</a:t>
            </a:r>
            <a:r>
              <a:rPr lang="lt-LT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negali</a:t>
            </a:r>
            <a:r>
              <a:rPr lang="lt-LT" sz="1450" dirty="0" err="1">
                <a:solidFill>
                  <a:srgbClr val="304C47"/>
                </a:solidFill>
                <a:latin typeface="Arial"/>
              </a:rPr>
              <a:t>ma</a:t>
            </a:r>
            <a:r>
              <a:rPr lang="lt-LT" sz="145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50" dirty="0" err="1">
                <a:solidFill>
                  <a:srgbClr val="304C47"/>
                </a:solidFill>
                <a:latin typeface="Arial"/>
              </a:rPr>
              <a:t>viršyt</a:t>
            </a:r>
            <a:r>
              <a:rPr lang="lt-LT" sz="1450" dirty="0">
                <a:solidFill>
                  <a:srgbClr val="304C47"/>
                </a:solidFill>
                <a:latin typeface="Arial"/>
              </a:rPr>
              <a:t>i</a:t>
            </a:r>
            <a:endParaRPr sz="1450" b="0" i="0" dirty="0">
              <a:solidFill>
                <a:srgbClr val="304C47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70000" lnSpcReduction="20000"/>
          </a:bodyPr>
          <a:lstStyle/>
          <a:p>
            <a:r>
              <a:rPr sz="2800" b="1" i="0" dirty="0">
                <a:solidFill>
                  <a:srgbClr val="304C47"/>
                </a:solidFill>
                <a:latin typeface="Arial"/>
              </a:rPr>
              <a:t>KOKIAS PASLAUGAS APIMA ŽRŽP</a:t>
            </a:r>
            <a:r>
              <a:rPr lang="en-US" sz="2800" b="1" dirty="0">
                <a:solidFill>
                  <a:srgbClr val="304C47"/>
                </a:solidFill>
                <a:latin typeface="Arial"/>
              </a:rPr>
              <a:t> RENGIMAS IR ĮGYVENDINIMAS</a:t>
            </a:r>
            <a:endParaRPr sz="2800" b="1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481328"/>
            <a:ext cx="5257800" cy="20848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59536" y="1645920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5678" y="1509794"/>
            <a:ext cx="4611780" cy="47445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600" b="1" dirty="0">
                <a:solidFill>
                  <a:srgbClr val="304C47"/>
                </a:solidFill>
                <a:latin typeface="Arial"/>
              </a:rPr>
              <a:t> LAISVA VALSTYBINĖ ŽEMĖ</a:t>
            </a:r>
            <a:endParaRPr sz="1600" b="1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4521" y="2185416"/>
            <a:ext cx="4611780" cy="99251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Valstybės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išperkamos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neprivatizuojamos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plotų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laisvos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valstybinės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duomenų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atnaujinimas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taip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pat 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po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reformos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žemėtvarkos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projekto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ar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jam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prilyginamo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sklypo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plano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patvirtinimo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naujo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kadastro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vietovės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laisvos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fondo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plano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ir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prie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jo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pridedamų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laisvos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fondo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plotų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žiniaraščio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parengimo</a:t>
            </a:r>
            <a:r>
              <a:rPr lang="en-US" sz="1400" dirty="0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darbai</a:t>
            </a:r>
            <a:endParaRPr lang="en-US" sz="1400" b="0" i="0" dirty="0">
              <a:solidFill>
                <a:srgbClr val="304C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17920" y="1481328"/>
            <a:ext cx="5257800" cy="2079074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19088" y="1645920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37376" y="2118020"/>
            <a:ext cx="4818888" cy="9452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00" dirty="0" err="1">
                <a:solidFill>
                  <a:srgbClr val="304C47"/>
                </a:solidFill>
                <a:latin typeface="Arial"/>
              </a:rPr>
              <a:t>Grąžinamų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perduodamų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neatlygintinai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parduodamų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nuomojamų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ar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patikėjimo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teise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valdomų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sklypų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suprojektavimas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. Taip pat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ankstesniuose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projektuose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suprojektuotų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sklypų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perprojektavimas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algn="l"/>
            <a:endParaRPr sz="135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58368" y="3779860"/>
            <a:ext cx="5257800" cy="1359067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77824" y="395935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69848" y="3703320"/>
            <a:ext cx="4626864" cy="58939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600" b="1" dirty="0">
                <a:solidFill>
                  <a:srgbClr val="304C47"/>
                </a:solidFill>
                <a:latin typeface="Arial"/>
              </a:rPr>
              <a:t> SVARSTYMAS</a:t>
            </a:r>
            <a:r>
              <a:rPr sz="1600" b="1" i="0" dirty="0">
                <a:solidFill>
                  <a:srgbClr val="304C47"/>
                </a:solidFill>
                <a:latin typeface="Arial"/>
              </a:rPr>
              <a:t> IR DERINIMAS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" y="4014215"/>
            <a:ext cx="4818888" cy="101498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sz="1400" b="0" i="0" dirty="0" err="1">
                <a:solidFill>
                  <a:srgbClr val="304C47"/>
                </a:solidFill>
                <a:latin typeface="Arial"/>
              </a:rPr>
              <a:t>Projekto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dokumentacijos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svarstymas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derinimas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tvirtinimas</a:t>
            </a:r>
            <a:endParaRPr lang="en-US" sz="14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217920" y="3779860"/>
            <a:ext cx="5257800" cy="1359068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46520" y="388044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629400" y="3694174"/>
            <a:ext cx="4663440" cy="612649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600" b="1" dirty="0">
                <a:solidFill>
                  <a:srgbClr val="304C47"/>
                </a:solidFill>
                <a:latin typeface="Arial"/>
              </a:rPr>
              <a:t> ĮGYVENDINIMAS</a:t>
            </a:r>
            <a:endParaRPr sz="1600" b="1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37376" y="4014215"/>
            <a:ext cx="4818888" cy="101498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00" b="0" i="0" dirty="0">
                <a:solidFill>
                  <a:srgbClr val="304C47"/>
                </a:solidFill>
                <a:latin typeface="Arial"/>
              </a:rPr>
              <a:t>Sklypų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ribų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kelių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paženklinimas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vietovėje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kadastriniai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matavimai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kadastro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duomenų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bylų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parengimas</a:t>
            </a:r>
            <a:endParaRPr lang="en-US" sz="14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58368" y="5486400"/>
            <a:ext cx="10890504" cy="502920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5559552"/>
            <a:ext cx="10378440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400" b="0" i="0" dirty="0">
                <a:solidFill>
                  <a:srgbClr val="FFFFFF"/>
                </a:solidFill>
                <a:latin typeface="Arial"/>
              </a:rPr>
              <a:t>Taip pat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rengiama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su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žemės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reformos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darbais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susijusi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dokumentacija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ir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atliekami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kiti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Metodikoje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numatyti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FFFFFF"/>
                </a:solidFill>
                <a:latin typeface="Arial"/>
              </a:rPr>
              <a:t>darbai</a:t>
            </a:r>
            <a:r>
              <a:rPr sz="1400" b="0" i="0" dirty="0">
                <a:solidFill>
                  <a:srgbClr val="FFFFFF"/>
                </a:solidFill>
                <a:latin typeface="Arial"/>
              </a:rPr>
              <a:t>.</a:t>
            </a:r>
            <a:endParaRPr lang="en-US" sz="1400" b="0" i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1D68462C-805E-D2E4-F2A7-4B54E50F9DA2}"/>
              </a:ext>
            </a:extLst>
          </p:cNvPr>
          <p:cNvSpPr txBox="1"/>
          <p:nvPr/>
        </p:nvSpPr>
        <p:spPr>
          <a:xfrm>
            <a:off x="6629400" y="1600200"/>
            <a:ext cx="466344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304C47"/>
                </a:solidFill>
                <a:latin typeface="Arial"/>
              </a:rPr>
              <a:t>SKLYPŲ PROJEKTAVIMAS</a:t>
            </a:r>
            <a:endParaRPr sz="1600" b="1" i="0" dirty="0">
              <a:solidFill>
                <a:srgbClr val="304C47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E364F6-4405-DEBF-3B61-9B20573DD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>
            <a:extLst>
              <a:ext uri="{FF2B5EF4-FFF2-40B4-BE49-F238E27FC236}">
                <a16:creationId xmlns:a16="http://schemas.microsoft.com/office/drawing/2014/main" id="{FDCE2FF7-4D99-4AC2-D885-88B3E7EA0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16A6FE-855D-C569-16C2-D285771EF1DB}"/>
              </a:ext>
            </a:extLst>
          </p:cNvPr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r>
              <a:rPr sz="2800" b="1" i="0" dirty="0">
                <a:solidFill>
                  <a:srgbClr val="304C47"/>
                </a:solidFill>
                <a:latin typeface="Arial"/>
              </a:rPr>
              <a:t>ŽRŽP </a:t>
            </a:r>
            <a:r>
              <a:rPr lang="en-US" sz="2800" b="1" dirty="0">
                <a:solidFill>
                  <a:srgbClr val="304C47"/>
                </a:solidFill>
                <a:latin typeface="Arial"/>
              </a:rPr>
              <a:t>PARENGIAMIEJI</a:t>
            </a:r>
            <a:r>
              <a:rPr lang="en-US" sz="28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2800" b="1" dirty="0">
                <a:solidFill>
                  <a:srgbClr val="304C47"/>
                </a:solidFill>
                <a:latin typeface="Arial"/>
              </a:rPr>
              <a:t>DARBAI </a:t>
            </a:r>
            <a:endParaRPr sz="2800" b="1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9E34BE-F71B-9E1D-90F0-E7386E7127BA}"/>
              </a:ext>
            </a:extLst>
          </p:cNvPr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>
            <a:extLst>
              <a:ext uri="{FF2B5EF4-FFF2-40B4-BE49-F238E27FC236}">
                <a16:creationId xmlns:a16="http://schemas.microsoft.com/office/drawing/2014/main" id="{CD28613E-E037-D030-C7F7-D30A452D8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C92C4CC-67D1-BA3E-E2A6-3DF8BB634A8D}"/>
              </a:ext>
            </a:extLst>
          </p:cNvPr>
          <p:cNvSpPr/>
          <p:nvPr/>
        </p:nvSpPr>
        <p:spPr>
          <a:xfrm>
            <a:off x="1618488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8CE752-D703-43A4-AC85-A58D7BA68DC7}"/>
              </a:ext>
            </a:extLst>
          </p:cNvPr>
          <p:cNvSpPr txBox="1"/>
          <p:nvPr/>
        </p:nvSpPr>
        <p:spPr>
          <a:xfrm>
            <a:off x="1618488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E1A450-DB34-F59C-F4F8-8B16977110CF}"/>
              </a:ext>
            </a:extLst>
          </p:cNvPr>
          <p:cNvSpPr/>
          <p:nvPr/>
        </p:nvSpPr>
        <p:spPr>
          <a:xfrm>
            <a:off x="2185415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194B2F9-A139-BB77-4386-C286A8C63CEF}"/>
              </a:ext>
            </a:extLst>
          </p:cNvPr>
          <p:cNvSpPr/>
          <p:nvPr/>
        </p:nvSpPr>
        <p:spPr>
          <a:xfrm>
            <a:off x="658368" y="2240280"/>
            <a:ext cx="2468880" cy="260604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EE40DA-4274-CC49-1C4C-47F744E02DB7}"/>
              </a:ext>
            </a:extLst>
          </p:cNvPr>
          <p:cNvSpPr/>
          <p:nvPr/>
        </p:nvSpPr>
        <p:spPr>
          <a:xfrm>
            <a:off x="859536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8CF06E-8802-F091-A66E-ACB78908ACD7}"/>
              </a:ext>
            </a:extLst>
          </p:cNvPr>
          <p:cNvSpPr txBox="1"/>
          <p:nvPr/>
        </p:nvSpPr>
        <p:spPr>
          <a:xfrm>
            <a:off x="1069848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lang="en-US" sz="1500" b="1" dirty="0">
                <a:solidFill>
                  <a:srgbClr val="304C47"/>
                </a:solidFill>
                <a:latin typeface="Arial"/>
              </a:rPr>
              <a:t>DUOMENYS</a:t>
            </a:r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77FAB8F-8309-F51D-1D09-6C2E0C6AD006}"/>
              </a:ext>
            </a:extLst>
          </p:cNvPr>
          <p:cNvSpPr/>
          <p:nvPr/>
        </p:nvSpPr>
        <p:spPr>
          <a:xfrm>
            <a:off x="4379976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97DB31-736A-2B5A-904F-A0344F4D63FC}"/>
              </a:ext>
            </a:extLst>
          </p:cNvPr>
          <p:cNvSpPr txBox="1"/>
          <p:nvPr/>
        </p:nvSpPr>
        <p:spPr>
          <a:xfrm>
            <a:off x="4379976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D6A54C-6E23-4A80-51F2-94E9F5AB0595}"/>
              </a:ext>
            </a:extLst>
          </p:cNvPr>
          <p:cNvSpPr/>
          <p:nvPr/>
        </p:nvSpPr>
        <p:spPr>
          <a:xfrm>
            <a:off x="4946904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2499764-7240-9060-A006-22163C82E4BD}"/>
              </a:ext>
            </a:extLst>
          </p:cNvPr>
          <p:cNvSpPr/>
          <p:nvPr/>
        </p:nvSpPr>
        <p:spPr>
          <a:xfrm>
            <a:off x="3419856" y="2240280"/>
            <a:ext cx="2468880" cy="260604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54CEB3-3342-2374-A50D-A7B3E77A74C8}"/>
              </a:ext>
            </a:extLst>
          </p:cNvPr>
          <p:cNvSpPr/>
          <p:nvPr/>
        </p:nvSpPr>
        <p:spPr>
          <a:xfrm>
            <a:off x="3621024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80F6CD-0864-C039-7D89-9B1F5CE18AC9}"/>
              </a:ext>
            </a:extLst>
          </p:cNvPr>
          <p:cNvSpPr txBox="1"/>
          <p:nvPr/>
        </p:nvSpPr>
        <p:spPr>
          <a:xfrm>
            <a:off x="3785843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500" b="1" dirty="0">
                <a:solidFill>
                  <a:srgbClr val="304C47"/>
                </a:solidFill>
                <a:latin typeface="Arial"/>
                <a:cs typeface="Arial"/>
              </a:rPr>
              <a:t>LAISVA ŽEMĖ</a:t>
            </a:r>
            <a:endParaRPr lang="en-US" sz="1500" b="1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8E7F90-303F-C104-DE4B-78884064DF45}"/>
              </a:ext>
            </a:extLst>
          </p:cNvPr>
          <p:cNvSpPr txBox="1"/>
          <p:nvPr/>
        </p:nvSpPr>
        <p:spPr>
          <a:xfrm>
            <a:off x="3639312" y="2807208"/>
            <a:ext cx="2029968" cy="192938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00" dirty="0" err="1">
                <a:solidFill>
                  <a:srgbClr val="304C47"/>
                </a:solidFill>
                <a:latin typeface="Arial"/>
              </a:rPr>
              <a:t>Atnaujinami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laisvos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valstybinės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žemės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duomenys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algn="l"/>
            <a:endParaRPr sz="13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640545D-7CF6-7C10-A547-CE5FB12465FF}"/>
              </a:ext>
            </a:extLst>
          </p:cNvPr>
          <p:cNvSpPr/>
          <p:nvPr/>
        </p:nvSpPr>
        <p:spPr>
          <a:xfrm>
            <a:off x="7141464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F2700F-9DE1-B0CC-D1A8-DC2E79F8DF94}"/>
              </a:ext>
            </a:extLst>
          </p:cNvPr>
          <p:cNvSpPr txBox="1"/>
          <p:nvPr/>
        </p:nvSpPr>
        <p:spPr>
          <a:xfrm>
            <a:off x="7141464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D59F12-B92D-9BB4-E274-A4D1921C891E}"/>
              </a:ext>
            </a:extLst>
          </p:cNvPr>
          <p:cNvSpPr/>
          <p:nvPr/>
        </p:nvSpPr>
        <p:spPr>
          <a:xfrm>
            <a:off x="7708392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572D71D-A993-4C55-E65D-C7D0860A2B84}"/>
              </a:ext>
            </a:extLst>
          </p:cNvPr>
          <p:cNvSpPr/>
          <p:nvPr/>
        </p:nvSpPr>
        <p:spPr>
          <a:xfrm>
            <a:off x="6181344" y="2240280"/>
            <a:ext cx="2468880" cy="260604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C135AA-91BE-9BB9-94C5-0656EB29ED1D}"/>
              </a:ext>
            </a:extLst>
          </p:cNvPr>
          <p:cNvSpPr/>
          <p:nvPr/>
        </p:nvSpPr>
        <p:spPr>
          <a:xfrm>
            <a:off x="6382512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CBF4EE-5114-67D3-B944-5467E2271562}"/>
              </a:ext>
            </a:extLst>
          </p:cNvPr>
          <p:cNvSpPr txBox="1"/>
          <p:nvPr/>
        </p:nvSpPr>
        <p:spPr>
          <a:xfrm>
            <a:off x="6592824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lang="en-US" sz="1500" b="1" dirty="0">
                <a:solidFill>
                  <a:srgbClr val="304C47"/>
                </a:solidFill>
                <a:latin typeface="Arial"/>
              </a:rPr>
              <a:t>DOKUMENTAI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B1006E-E4AC-6525-9C70-432B53244D54}"/>
              </a:ext>
            </a:extLst>
          </p:cNvPr>
          <p:cNvSpPr txBox="1"/>
          <p:nvPr/>
        </p:nvSpPr>
        <p:spPr>
          <a:xfrm>
            <a:off x="6389427" y="2761716"/>
            <a:ext cx="2257431" cy="1827026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00" dirty="0" err="1">
                <a:solidFill>
                  <a:srgbClr val="304C47"/>
                </a:solidFill>
                <a:latin typeface="Arial"/>
              </a:rPr>
              <a:t>Parengiami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dokumentai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projekto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rengimo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pradžiai</a:t>
            </a:r>
            <a:endParaRPr lang="en-US" sz="1400" dirty="0">
              <a:solidFill>
                <a:srgbClr val="000000"/>
              </a:solidFill>
              <a:latin typeface="Arial"/>
            </a:endParaRPr>
          </a:p>
          <a:p>
            <a:pPr algn="l"/>
            <a:endParaRPr sz="13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16018FE-4A4C-F9B5-2F02-BA23989876BE}"/>
              </a:ext>
            </a:extLst>
          </p:cNvPr>
          <p:cNvSpPr/>
          <p:nvPr/>
        </p:nvSpPr>
        <p:spPr>
          <a:xfrm>
            <a:off x="9902952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AC226E-A45D-BB43-0AFC-7A16549B1D8C}"/>
              </a:ext>
            </a:extLst>
          </p:cNvPr>
          <p:cNvSpPr txBox="1"/>
          <p:nvPr/>
        </p:nvSpPr>
        <p:spPr>
          <a:xfrm>
            <a:off x="9902952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4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15F4051-A341-9E1A-A2B2-7D8DDD8838A9}"/>
              </a:ext>
            </a:extLst>
          </p:cNvPr>
          <p:cNvSpPr/>
          <p:nvPr/>
        </p:nvSpPr>
        <p:spPr>
          <a:xfrm>
            <a:off x="8965578" y="2240280"/>
            <a:ext cx="2400642" cy="2617413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624EBA-5185-F72E-F5C9-4D3BF7C6BB0C}"/>
              </a:ext>
            </a:extLst>
          </p:cNvPr>
          <p:cNvSpPr/>
          <p:nvPr/>
        </p:nvSpPr>
        <p:spPr>
          <a:xfrm>
            <a:off x="9144000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1B94FD-B2E3-5AE8-C578-E0FC03D6E698}"/>
              </a:ext>
            </a:extLst>
          </p:cNvPr>
          <p:cNvSpPr txBox="1"/>
          <p:nvPr/>
        </p:nvSpPr>
        <p:spPr>
          <a:xfrm>
            <a:off x="9354312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lang="en-US" sz="1500" b="1" dirty="0">
                <a:solidFill>
                  <a:srgbClr val="304C47"/>
                </a:solidFill>
                <a:latin typeface="Arial"/>
              </a:rPr>
              <a:t>PASKELBIMAS</a:t>
            </a:r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1CFA29-FAEA-40D2-F05F-99A5066E67ED}"/>
              </a:ext>
            </a:extLst>
          </p:cNvPr>
          <p:cNvSpPr txBox="1"/>
          <p:nvPr/>
        </p:nvSpPr>
        <p:spPr>
          <a:xfrm>
            <a:off x="9150915" y="2773089"/>
            <a:ext cx="2075460" cy="1554071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lt-LT" sz="1400" dirty="0">
                <a:latin typeface="Arial"/>
                <a:ea typeface="Times New Roman"/>
                <a:cs typeface="Arial"/>
              </a:rPr>
              <a:t>Priimamas sprendimas dėl ŽRŽP rengimo</a:t>
            </a:r>
            <a:endParaRPr lang="lt-LT" sz="1400" b="0" i="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E933F8-AF4C-FD9C-F1F1-66EB7FAAAFC8}"/>
              </a:ext>
            </a:extLst>
          </p:cNvPr>
          <p:cNvSpPr txBox="1"/>
          <p:nvPr/>
        </p:nvSpPr>
        <p:spPr>
          <a:xfrm>
            <a:off x="968480" y="2955946"/>
            <a:ext cx="2312158" cy="1610799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00" b="0" i="0" dirty="0" err="1">
                <a:solidFill>
                  <a:srgbClr val="304C47"/>
                </a:solidFill>
                <a:latin typeface="Arial"/>
              </a:rPr>
              <a:t>Patikslinami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valstybės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išperkamos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neprivatizuojamos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žemės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plotai</a:t>
            </a:r>
            <a:endParaRPr sz="1400" b="0" i="0" dirty="0">
              <a:solidFill>
                <a:srgbClr val="304C47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7998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D9C734-3400-AAA4-239A-0594827A3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>
            <a:extLst>
              <a:ext uri="{FF2B5EF4-FFF2-40B4-BE49-F238E27FC236}">
                <a16:creationId xmlns:a16="http://schemas.microsoft.com/office/drawing/2014/main" id="{5531F7DA-7DFC-88AD-6298-8D2027E6E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F2A579-94C8-1638-1066-C5D7D751A70D}"/>
              </a:ext>
            </a:extLst>
          </p:cNvPr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r>
              <a:rPr sz="2800" b="1" i="0" dirty="0">
                <a:solidFill>
                  <a:srgbClr val="304C47"/>
                </a:solidFill>
                <a:latin typeface="Arial"/>
              </a:rPr>
              <a:t>ŽRŽP </a:t>
            </a:r>
            <a:r>
              <a:rPr lang="en-US" sz="2800" b="1" dirty="0">
                <a:solidFill>
                  <a:srgbClr val="304C47"/>
                </a:solidFill>
                <a:latin typeface="Arial"/>
              </a:rPr>
              <a:t>RENGIMO</a:t>
            </a:r>
            <a:r>
              <a:rPr lang="en-US" sz="280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2800" b="1" dirty="0">
                <a:solidFill>
                  <a:srgbClr val="304C47"/>
                </a:solidFill>
                <a:latin typeface="Arial"/>
              </a:rPr>
              <a:t>DARBAI </a:t>
            </a:r>
            <a:endParaRPr sz="2800" b="1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48E3EB-A30A-B63F-B01D-2D4CFAAF04A4}"/>
              </a:ext>
            </a:extLst>
          </p:cNvPr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>
            <a:extLst>
              <a:ext uri="{FF2B5EF4-FFF2-40B4-BE49-F238E27FC236}">
                <a16:creationId xmlns:a16="http://schemas.microsoft.com/office/drawing/2014/main" id="{AE7F9383-AA81-FEB0-A1EF-5D8B97357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50BBECC-AD30-300A-350E-C54C498C4A84}"/>
              </a:ext>
            </a:extLst>
          </p:cNvPr>
          <p:cNvSpPr/>
          <p:nvPr/>
        </p:nvSpPr>
        <p:spPr>
          <a:xfrm>
            <a:off x="1618488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14AD6F-EF12-0A92-5924-5B3DC100E18A}"/>
              </a:ext>
            </a:extLst>
          </p:cNvPr>
          <p:cNvSpPr txBox="1"/>
          <p:nvPr/>
        </p:nvSpPr>
        <p:spPr>
          <a:xfrm>
            <a:off x="1618488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B30C8C-F2FC-B934-C36C-65C8980B2548}"/>
              </a:ext>
            </a:extLst>
          </p:cNvPr>
          <p:cNvSpPr/>
          <p:nvPr/>
        </p:nvSpPr>
        <p:spPr>
          <a:xfrm>
            <a:off x="2185415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83F5092-CEEE-03B3-2038-8AE1FB46B254}"/>
              </a:ext>
            </a:extLst>
          </p:cNvPr>
          <p:cNvSpPr/>
          <p:nvPr/>
        </p:nvSpPr>
        <p:spPr>
          <a:xfrm>
            <a:off x="658368" y="2240280"/>
            <a:ext cx="2468880" cy="313639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59951D-FFC1-E128-2033-44F6D76F55F3}"/>
              </a:ext>
            </a:extLst>
          </p:cNvPr>
          <p:cNvSpPr/>
          <p:nvPr/>
        </p:nvSpPr>
        <p:spPr>
          <a:xfrm>
            <a:off x="859536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B3A29B-1EA6-089B-D1E3-2CBF46830BC1}"/>
              </a:ext>
            </a:extLst>
          </p:cNvPr>
          <p:cNvSpPr txBox="1"/>
          <p:nvPr/>
        </p:nvSpPr>
        <p:spPr>
          <a:xfrm>
            <a:off x="1069848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en-US" sz="1400" b="1" dirty="0">
                <a:solidFill>
                  <a:srgbClr val="304C47"/>
                </a:solidFill>
                <a:latin typeface="Arial"/>
              </a:rPr>
              <a:t>DARBAI PRIEŠ ŽRŽP PASKELBIMĄ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E104D78-70B4-38A7-DF44-998818B54904}"/>
              </a:ext>
            </a:extLst>
          </p:cNvPr>
          <p:cNvSpPr/>
          <p:nvPr/>
        </p:nvSpPr>
        <p:spPr>
          <a:xfrm>
            <a:off x="4379976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F074CA-D4CD-52C1-A8E4-246959B227D7}"/>
              </a:ext>
            </a:extLst>
          </p:cNvPr>
          <p:cNvSpPr txBox="1"/>
          <p:nvPr/>
        </p:nvSpPr>
        <p:spPr>
          <a:xfrm>
            <a:off x="4379976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F02C42-9AF4-0F1A-06B3-F6500318E6B0}"/>
              </a:ext>
            </a:extLst>
          </p:cNvPr>
          <p:cNvSpPr/>
          <p:nvPr/>
        </p:nvSpPr>
        <p:spPr>
          <a:xfrm>
            <a:off x="4946904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87CCBAA-D1D8-8AC1-1EDE-0D4D519D2AD1}"/>
              </a:ext>
            </a:extLst>
          </p:cNvPr>
          <p:cNvSpPr/>
          <p:nvPr/>
        </p:nvSpPr>
        <p:spPr>
          <a:xfrm>
            <a:off x="3456432" y="2267712"/>
            <a:ext cx="2468880" cy="313639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E5B55C-46ED-1207-249E-423D1E4438A4}"/>
              </a:ext>
            </a:extLst>
          </p:cNvPr>
          <p:cNvSpPr/>
          <p:nvPr/>
        </p:nvSpPr>
        <p:spPr>
          <a:xfrm>
            <a:off x="3621024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A09E8F-40BB-A6F8-C096-3BAA67109F5F}"/>
              </a:ext>
            </a:extLst>
          </p:cNvPr>
          <p:cNvSpPr txBox="1"/>
          <p:nvPr/>
        </p:nvSpPr>
        <p:spPr>
          <a:xfrm>
            <a:off x="3785843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500" b="1" dirty="0">
                <a:solidFill>
                  <a:srgbClr val="304C47"/>
                </a:solidFill>
                <a:latin typeface="Arial"/>
                <a:cs typeface="Arial"/>
              </a:rPr>
              <a:t>PROJEKTAVIMAS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AE291A-7BB9-21B7-2832-681B096F663F}"/>
              </a:ext>
            </a:extLst>
          </p:cNvPr>
          <p:cNvSpPr txBox="1"/>
          <p:nvPr/>
        </p:nvSpPr>
        <p:spPr>
          <a:xfrm>
            <a:off x="3553334" y="3227832"/>
            <a:ext cx="2253106" cy="206654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Grąžinamų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perduodamų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neatlygintinai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parduodamų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nuomojamų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ar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patikėjimo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teise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valdomų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sklypų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projektavimas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bei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ankstesniuose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projektuose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suprojektuotų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sklypų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perprojektavimas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 </a:t>
            </a:r>
          </a:p>
          <a:p>
            <a:endParaRPr lang="en-US" sz="1400" dirty="0">
              <a:solidFill>
                <a:srgbClr val="304C47"/>
              </a:solidFill>
              <a:latin typeface="Arial"/>
              <a:cs typeface="Arial"/>
            </a:endParaRPr>
          </a:p>
          <a:p>
            <a:pPr algn="l"/>
            <a:endParaRPr sz="13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C43E97-7AD8-EA70-DD75-9B3F71A0BE20}"/>
              </a:ext>
            </a:extLst>
          </p:cNvPr>
          <p:cNvSpPr/>
          <p:nvPr/>
        </p:nvSpPr>
        <p:spPr>
          <a:xfrm>
            <a:off x="7141464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C0C3DC-DCC2-766E-AF30-82C5D88EDF23}"/>
              </a:ext>
            </a:extLst>
          </p:cNvPr>
          <p:cNvSpPr txBox="1"/>
          <p:nvPr/>
        </p:nvSpPr>
        <p:spPr>
          <a:xfrm>
            <a:off x="7141464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F02905-795B-CEC6-A483-578339BB655D}"/>
              </a:ext>
            </a:extLst>
          </p:cNvPr>
          <p:cNvSpPr/>
          <p:nvPr/>
        </p:nvSpPr>
        <p:spPr>
          <a:xfrm>
            <a:off x="7708392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70900EF-3B76-397F-321F-535230E69454}"/>
              </a:ext>
            </a:extLst>
          </p:cNvPr>
          <p:cNvSpPr/>
          <p:nvPr/>
        </p:nvSpPr>
        <p:spPr>
          <a:xfrm>
            <a:off x="6169438" y="2240280"/>
            <a:ext cx="2468880" cy="3163824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65A0C9-E149-942F-7C3A-B2B971FC1DF8}"/>
              </a:ext>
            </a:extLst>
          </p:cNvPr>
          <p:cNvSpPr/>
          <p:nvPr/>
        </p:nvSpPr>
        <p:spPr>
          <a:xfrm>
            <a:off x="6382512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E8D08FC-0BFF-E997-6432-5A8E361FC48E}"/>
              </a:ext>
            </a:extLst>
          </p:cNvPr>
          <p:cNvSpPr txBox="1"/>
          <p:nvPr/>
        </p:nvSpPr>
        <p:spPr>
          <a:xfrm>
            <a:off x="6592824" y="2359152"/>
            <a:ext cx="2306697" cy="452287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20000"/>
          </a:bodyPr>
          <a:lstStyle/>
          <a:p>
            <a:r>
              <a:rPr lang="en-US" sz="1500" b="1" dirty="0">
                <a:solidFill>
                  <a:srgbClr val="304C47"/>
                </a:solidFill>
                <a:latin typeface="Arial"/>
              </a:rPr>
              <a:t>DOKUMENTAI IR ŽRŽP PATVIRTINIMAS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7FF8F7-B3C6-A324-4F18-7A26E0738E7C}"/>
              </a:ext>
            </a:extLst>
          </p:cNvPr>
          <p:cNvSpPr txBox="1"/>
          <p:nvPr/>
        </p:nvSpPr>
        <p:spPr>
          <a:xfrm>
            <a:off x="6229826" y="3003463"/>
            <a:ext cx="2466409" cy="1861145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00" dirty="0" err="1">
                <a:solidFill>
                  <a:srgbClr val="304C47"/>
                </a:solidFill>
                <a:latin typeface="Arial"/>
              </a:rPr>
              <a:t>Parengiami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dokumentai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projekto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viešam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svarstymui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derinimui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tvirtinimui</a:t>
            </a:r>
            <a:endParaRPr lang="lt-LT" sz="1400" dirty="0">
              <a:solidFill>
                <a:srgbClr val="304C47"/>
              </a:solidFill>
              <a:latin typeface="Arial"/>
            </a:endParaRPr>
          </a:p>
          <a:p>
            <a:endParaRPr lang="lt-LT" sz="1400" dirty="0">
              <a:solidFill>
                <a:srgbClr val="304C47"/>
              </a:solidFill>
              <a:latin typeface="Arial"/>
            </a:endParaRPr>
          </a:p>
          <a:p>
            <a:r>
              <a:rPr lang="en-US" sz="1400" dirty="0" err="1">
                <a:solidFill>
                  <a:srgbClr val="304C47"/>
                </a:solidFill>
                <a:latin typeface="Arial"/>
              </a:rPr>
              <a:t>Priimamas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įsakymas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dėl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ŽRŽP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patvirtinimo</a:t>
            </a:r>
            <a:endParaRPr lang="en-US" sz="1400" dirty="0">
              <a:solidFill>
                <a:srgbClr val="304C47"/>
              </a:solidFill>
              <a:latin typeface="Arial"/>
              <a:cs typeface="Arial"/>
            </a:endParaRPr>
          </a:p>
          <a:p>
            <a:endParaRPr lang="en-US" sz="1400" dirty="0">
              <a:solidFill>
                <a:srgbClr val="304C47"/>
              </a:solidFill>
              <a:latin typeface="Arial"/>
              <a:cs typeface="Arial"/>
            </a:endParaRPr>
          </a:p>
          <a:p>
            <a:pPr algn="l"/>
            <a:endParaRPr lang="en-US" sz="13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54AE429-3207-0F57-132B-B39BF5AD88EA}"/>
              </a:ext>
            </a:extLst>
          </p:cNvPr>
          <p:cNvSpPr/>
          <p:nvPr/>
        </p:nvSpPr>
        <p:spPr>
          <a:xfrm>
            <a:off x="9902952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FE00DF8-E5DF-D896-328E-8D6E778117CA}"/>
              </a:ext>
            </a:extLst>
          </p:cNvPr>
          <p:cNvSpPr txBox="1"/>
          <p:nvPr/>
        </p:nvSpPr>
        <p:spPr>
          <a:xfrm>
            <a:off x="9902952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4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42180E1-2882-86DE-073A-92CA8AE443E6}"/>
              </a:ext>
            </a:extLst>
          </p:cNvPr>
          <p:cNvSpPr/>
          <p:nvPr/>
        </p:nvSpPr>
        <p:spPr>
          <a:xfrm>
            <a:off x="8930926" y="2240280"/>
            <a:ext cx="2480786" cy="3163824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06FBCE-D8C8-245C-27D4-ADA45E20943F}"/>
              </a:ext>
            </a:extLst>
          </p:cNvPr>
          <p:cNvSpPr/>
          <p:nvPr/>
        </p:nvSpPr>
        <p:spPr>
          <a:xfrm>
            <a:off x="9144000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AEBA1AB-55A0-EBC8-6F42-10ADA6321BE5}"/>
              </a:ext>
            </a:extLst>
          </p:cNvPr>
          <p:cNvSpPr txBox="1"/>
          <p:nvPr/>
        </p:nvSpPr>
        <p:spPr>
          <a:xfrm>
            <a:off x="9354312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500" b="1" dirty="0">
                <a:solidFill>
                  <a:srgbClr val="304C47"/>
                </a:solidFill>
                <a:latin typeface="Arial"/>
              </a:rPr>
              <a:t>LAISVA ŽEMĖ</a:t>
            </a:r>
            <a:endParaRPr lang="en-US" sz="1500" b="1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336FCF-A530-ED14-0ABC-CF9719D8E6C5}"/>
              </a:ext>
            </a:extLst>
          </p:cNvPr>
          <p:cNvSpPr txBox="1"/>
          <p:nvPr/>
        </p:nvSpPr>
        <p:spPr>
          <a:xfrm>
            <a:off x="9061704" y="2566774"/>
            <a:ext cx="2341310" cy="2107443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lt-LT" sz="1400" dirty="0">
                <a:solidFill>
                  <a:schemeClr val="tx1">
                    <a:lumMod val="76000"/>
                    <a:lumOff val="24000"/>
                  </a:schemeClr>
                </a:solidFill>
                <a:latin typeface="Arial"/>
                <a:ea typeface="Times New Roman"/>
                <a:cs typeface="Arial"/>
              </a:rPr>
              <a:t>Patvirtinus žemėtvarkos projektą, gavus dokumentų kopijas, Projekto autorius parengia LŽF planą ir žiniaraščius </a:t>
            </a:r>
            <a:endParaRPr lang="lt-LT" sz="1400" i="0" dirty="0">
              <a:solidFill>
                <a:schemeClr val="tx1">
                  <a:lumMod val="76000"/>
                  <a:lumOff val="24000"/>
                </a:schemeClr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303947-B4FD-7D0C-987C-137DA28910A0}"/>
              </a:ext>
            </a:extLst>
          </p:cNvPr>
          <p:cNvSpPr txBox="1"/>
          <p:nvPr/>
        </p:nvSpPr>
        <p:spPr>
          <a:xfrm>
            <a:off x="658740" y="3227832"/>
            <a:ext cx="2609992" cy="148605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400" dirty="0" err="1">
                <a:solidFill>
                  <a:srgbClr val="304C47"/>
                </a:solidFill>
                <a:latin typeface="Arial"/>
              </a:rPr>
              <a:t>Spaudoje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paskelbiamas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pranešimas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apie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ŽRŽP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rengimo</a:t>
            </a:r>
            <a:r>
              <a:rPr lang="en-US" sz="140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</a:rPr>
              <a:t>pradžią</a:t>
            </a:r>
            <a:endParaRPr lang="lt-LT" sz="1400" dirty="0">
              <a:solidFill>
                <a:srgbClr val="304C47"/>
              </a:solidFill>
              <a:latin typeface="Arial"/>
            </a:endParaRP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Patvirtinamas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pretendentų</a:t>
            </a:r>
            <a:r>
              <a:rPr lang="en-US" sz="1400" dirty="0">
                <a:solidFill>
                  <a:srgbClr val="304C47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304C47"/>
                </a:solidFill>
                <a:latin typeface="Arial"/>
                <a:cs typeface="Arial"/>
              </a:rPr>
              <a:t>sąrašas</a:t>
            </a:r>
            <a:endParaRPr lang="en-US" sz="1400" dirty="0">
              <a:solidFill>
                <a:srgbClr val="304C47"/>
              </a:solidFill>
              <a:latin typeface="Arial"/>
              <a:cs typeface="Arial"/>
            </a:endParaRPr>
          </a:p>
          <a:p>
            <a:endParaRPr lang="en-US" sz="1400" dirty="0">
              <a:solidFill>
                <a:srgbClr val="304C47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72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 dirty="0">
                <a:solidFill>
                  <a:srgbClr val="304C47"/>
                </a:solidFill>
                <a:latin typeface="Arial"/>
              </a:rPr>
              <a:t>ŽRŽP ĮGYVENDINIMAS 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618488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618488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2185415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58368" y="2240280"/>
            <a:ext cx="2468880" cy="260604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59536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60832" y="2529749"/>
            <a:ext cx="1954133" cy="634255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en-US" sz="1200" b="1" dirty="0">
                <a:solidFill>
                  <a:srgbClr val="304C47"/>
                </a:solidFill>
                <a:latin typeface="Arial"/>
              </a:rPr>
              <a:t>DARBAI PRIEŠ SKLYPO ŽENKLINIMĄ VIETOVĖJE </a:t>
            </a:r>
            <a:endParaRPr lang="en-US" sz="1200" b="1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1200" b="1" dirty="0">
              <a:solidFill>
                <a:srgbClr val="304C47"/>
              </a:solidFill>
              <a:latin typeface="Arial"/>
              <a:cs typeface="Arial"/>
            </a:endParaRPr>
          </a:p>
          <a:p>
            <a:pPr algn="l"/>
            <a:endParaRPr lang="en-US" sz="1500" b="1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6451" y="2761716"/>
            <a:ext cx="2246057" cy="1792906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lt-LT" sz="1400" dirty="0">
                <a:solidFill>
                  <a:srgbClr val="304C47"/>
                </a:solidFill>
                <a:latin typeface="Arial"/>
                <a:cs typeface="Arial"/>
              </a:rPr>
              <a:t>Išanalizuojami sklypo dokumentai. Išsiunčiami kvietimai gretimų sklypų savininkams, kviečiant dalyvauti gretimo sklypo ribų paženklinime</a:t>
            </a:r>
          </a:p>
        </p:txBody>
      </p:sp>
      <p:sp>
        <p:nvSpPr>
          <p:cNvPr id="13" name="Oval 12"/>
          <p:cNvSpPr/>
          <p:nvPr/>
        </p:nvSpPr>
        <p:spPr>
          <a:xfrm>
            <a:off x="4379976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79976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46904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3419856" y="2240280"/>
            <a:ext cx="2468880" cy="260604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621024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831336" y="2370525"/>
            <a:ext cx="2033744" cy="884465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lang="en-US" sz="1200" b="1" dirty="0">
                <a:solidFill>
                  <a:srgbClr val="304C47"/>
                </a:solidFill>
                <a:latin typeface="Arial"/>
              </a:rPr>
              <a:t>KADASTRINIAI MATAVIMAI</a:t>
            </a:r>
            <a:endParaRPr lang="en-US" sz="1200" dirty="0">
              <a:solidFill>
                <a:srgbClr val="000000"/>
              </a:solidFill>
              <a:latin typeface="Arial"/>
            </a:endParaRPr>
          </a:p>
          <a:p>
            <a:endParaRPr lang="en-US" sz="1900" b="1" dirty="0">
              <a:solidFill>
                <a:srgbClr val="304C47"/>
              </a:solidFill>
              <a:latin typeface="Arial"/>
              <a:cs typeface="Arial"/>
            </a:endParaRPr>
          </a:p>
          <a:p>
            <a:pPr algn="l"/>
            <a:endParaRPr sz="1500" b="1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16566" y="3409983"/>
            <a:ext cx="2268804" cy="1156013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r>
              <a:rPr lang="lt-LT" sz="1400" dirty="0">
                <a:solidFill>
                  <a:srgbClr val="304C47"/>
                </a:solidFill>
                <a:latin typeface="Arial"/>
              </a:rPr>
              <a:t>Vietovėje pažymimos žemės sklypų ribos ir suprojektuoti keliai bei nustatomi žemės sklypų ribų posūkio taškai ir riboženklių koordinatės valstybinėje koordinačių sistemoje</a:t>
            </a:r>
            <a:endParaRPr lang="lt-LT" sz="140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lt-LT" sz="13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141464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141464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708392" y="1746504"/>
            <a:ext cx="658368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101732" y="2228907"/>
            <a:ext cx="2468880" cy="260604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382512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92824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00" b="1" i="0" dirty="0">
                <a:solidFill>
                  <a:srgbClr val="304C47"/>
                </a:solidFill>
                <a:latin typeface="Arial"/>
              </a:rPr>
              <a:t>BYLA</a:t>
            </a:r>
            <a:endParaRPr lang="en-US" sz="1200" b="1" i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78054" y="2807208"/>
            <a:ext cx="2268803" cy="735206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00" b="0" i="0" dirty="0">
                <a:solidFill>
                  <a:srgbClr val="304C47"/>
                </a:solidFill>
                <a:latin typeface="Arial"/>
              </a:rPr>
              <a:t>Parengiama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žemės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sklypo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kadastro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duomenų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byla</a:t>
            </a:r>
            <a:endParaRPr lang="en-US" sz="14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9902952" y="1481328"/>
            <a:ext cx="566928" cy="566928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902952" y="1481328"/>
            <a:ext cx="566928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42832" y="2240280"/>
            <a:ext cx="2468880" cy="260604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144000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354312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77500" lnSpcReduction="20000"/>
          </a:bodyPr>
          <a:lstStyle/>
          <a:p>
            <a:pPr algn="l"/>
            <a:r>
              <a:rPr sz="1500" b="1" i="0" dirty="0">
                <a:solidFill>
                  <a:srgbClr val="304C47"/>
                </a:solidFill>
                <a:latin typeface="Arial"/>
              </a:rPr>
              <a:t>PATIKRA IR REGISTRAVIMAS</a:t>
            </a:r>
            <a:endParaRPr lang="en-US" sz="1500" b="1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39543" y="2955058"/>
            <a:ext cx="2177817" cy="1030907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00" b="0" i="0" dirty="0">
                <a:solidFill>
                  <a:srgbClr val="304C47"/>
                </a:solidFill>
                <a:latin typeface="Arial"/>
              </a:rPr>
              <a:t>Byla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patikrinama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suderinama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patvirtinama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pateikiama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 per „</a:t>
            </a:r>
            <a:r>
              <a:rPr sz="1400" b="0" i="0" dirty="0" err="1">
                <a:solidFill>
                  <a:srgbClr val="304C47"/>
                </a:solidFill>
                <a:latin typeface="Arial"/>
              </a:rPr>
              <a:t>GeoMatininką</a:t>
            </a:r>
            <a:r>
              <a:rPr sz="1400" b="0" i="0" dirty="0">
                <a:solidFill>
                  <a:srgbClr val="304C47"/>
                </a:solidFill>
                <a:latin typeface="Arial"/>
              </a:rPr>
              <a:t>“</a:t>
            </a:r>
            <a:endParaRPr lang="en-US" sz="1400" b="0" i="0" dirty="0">
              <a:solidFill>
                <a:srgbClr val="304C47"/>
              </a:solidFill>
              <a:latin typeface="Arial"/>
              <a:cs typeface="Arial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58368" y="5138927"/>
            <a:ext cx="10890504" cy="1095051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14400" y="5239511"/>
            <a:ext cx="10378440" cy="850391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450" b="1" i="0" dirty="0">
                <a:solidFill>
                  <a:srgbClr val="304C47"/>
                </a:solidFill>
                <a:latin typeface="Arial"/>
              </a:rPr>
              <a:t>Jei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ženklinant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nustatoma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kad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reikia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projekto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patikslinimo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parengiami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 tam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reikalingi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450" b="1" i="0" dirty="0" err="1">
                <a:solidFill>
                  <a:srgbClr val="304C47"/>
                </a:solidFill>
                <a:latin typeface="Arial"/>
              </a:rPr>
              <a:t>dokumentai</a:t>
            </a:r>
            <a:r>
              <a:rPr sz="1450" b="1" i="0" dirty="0">
                <a:solidFill>
                  <a:srgbClr val="304C47"/>
                </a:solidFill>
                <a:latin typeface="Arial"/>
              </a:rPr>
              <a:t>.</a:t>
            </a:r>
            <a:r>
              <a:rPr lang="lt-LT" sz="1450" b="1" i="0" dirty="0">
                <a:solidFill>
                  <a:srgbClr val="304C47"/>
                </a:solidFill>
                <a:latin typeface="Arial"/>
              </a:rPr>
              <a:t> </a:t>
            </a:r>
          </a:p>
          <a:p>
            <a:pPr algn="ctr"/>
            <a:endParaRPr lang="lt-LT" sz="1450" b="1" i="0" dirty="0">
              <a:solidFill>
                <a:srgbClr val="304C47"/>
              </a:solidFill>
              <a:latin typeface="Arial"/>
            </a:endParaRPr>
          </a:p>
          <a:p>
            <a:pPr algn="ctr"/>
            <a:r>
              <a:rPr lang="lt-LT" sz="1450" b="1" i="0" dirty="0">
                <a:solidFill>
                  <a:srgbClr val="304C47"/>
                </a:solidFill>
                <a:latin typeface="Arial"/>
              </a:rPr>
              <a:t>ŽRŽP įgyvendinimo paslaugas galima įsigyti atskirai per CPO.</a:t>
            </a:r>
            <a:endParaRPr sz="1450" b="1" i="0" dirty="0">
              <a:solidFill>
                <a:srgbClr val="304C47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 dirty="0">
                <a:solidFill>
                  <a:srgbClr val="304C47"/>
                </a:solidFill>
                <a:latin typeface="Arial"/>
              </a:rPr>
              <a:t>PASLAUGŲ UŽSAKYMAS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554480" y="1554480"/>
            <a:ext cx="502920" cy="502920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554480" y="1554480"/>
            <a:ext cx="5029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2057400" y="1792224"/>
            <a:ext cx="68580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58368" y="2240280"/>
            <a:ext cx="2468880" cy="246888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59536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69848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POREIKIS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2807208"/>
            <a:ext cx="2029968" cy="179222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00" b="0" i="0" dirty="0" err="1">
                <a:solidFill>
                  <a:srgbClr val="304C47"/>
                </a:solidFill>
                <a:latin typeface="Arial"/>
              </a:rPr>
              <a:t>Įvertinamas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faktinis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paslaugų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poreikis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sutarties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likutis</a:t>
            </a:r>
            <a:endParaRPr sz="13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315968" y="1554480"/>
            <a:ext cx="502920" cy="502920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15968" y="1554480"/>
            <a:ext cx="5029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18888" y="1792224"/>
            <a:ext cx="68580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3419856" y="2240280"/>
            <a:ext cx="2468880" cy="246888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621024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831336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UŽSAKYMAS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27939" y="2773089"/>
            <a:ext cx="2246057" cy="1826343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00" b="0" i="0" dirty="0" err="1">
                <a:solidFill>
                  <a:srgbClr val="304C47"/>
                </a:solidFill>
                <a:latin typeface="Arial"/>
              </a:rPr>
              <a:t>Nurodomi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paslaugos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duomenys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teritorija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kiekiai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mato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vnt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.,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kaina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terminas</a:t>
            </a:r>
            <a:endParaRPr sz="13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7077456" y="1554480"/>
            <a:ext cx="502920" cy="502920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077456" y="1554480"/>
            <a:ext cx="5029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80375" y="1792224"/>
            <a:ext cx="68580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181344" y="2240280"/>
            <a:ext cx="2468880" cy="246888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382512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592824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SUDERINIMAS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2807208"/>
            <a:ext cx="2029968" cy="179222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00" b="0" i="0" dirty="0" err="1">
                <a:solidFill>
                  <a:srgbClr val="304C47"/>
                </a:solidFill>
                <a:latin typeface="Arial"/>
              </a:rPr>
              <a:t>Tiekėjas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užsakymo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aktą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suderina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pasirašo</a:t>
            </a:r>
            <a:endParaRPr sz="13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9838944" y="1554480"/>
            <a:ext cx="502920" cy="502920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838944" y="1554480"/>
            <a:ext cx="502920" cy="5029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42832" y="2240280"/>
            <a:ext cx="2468880" cy="246888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144000" y="240487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354312" y="2359152"/>
            <a:ext cx="1874520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1" i="0">
                <a:solidFill>
                  <a:srgbClr val="304C47"/>
                </a:solidFill>
                <a:latin typeface="Arial"/>
              </a:rPr>
              <a:t>PATEIKIMAS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50915" y="2784462"/>
            <a:ext cx="2200564" cy="181497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00" b="0" i="0" dirty="0">
                <a:solidFill>
                  <a:srgbClr val="304C47"/>
                </a:solidFill>
                <a:latin typeface="Arial"/>
              </a:rPr>
              <a:t>Aktas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pateikiamas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el.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paštu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arba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per E.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pristatymo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sistemą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pasirašytas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kvalifikuotu</a:t>
            </a:r>
            <a:r>
              <a:rPr sz="1300" b="0" i="0" dirty="0">
                <a:solidFill>
                  <a:srgbClr val="304C47"/>
                </a:solidFill>
                <a:latin typeface="Arial"/>
              </a:rPr>
              <a:t> el. </a:t>
            </a:r>
            <a:r>
              <a:rPr sz="1300" b="0" i="0" dirty="0" err="1">
                <a:solidFill>
                  <a:srgbClr val="304C47"/>
                </a:solidFill>
                <a:latin typeface="Arial"/>
              </a:rPr>
              <a:t>parašu</a:t>
            </a:r>
            <a:endParaRPr sz="130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58368" y="5074920"/>
            <a:ext cx="10890504" cy="658368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14400" y="5184648"/>
            <a:ext cx="10378440" cy="42062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pPr algn="ctr"/>
            <a:r>
              <a:rPr sz="1400" b="1" i="0" dirty="0">
                <a:solidFill>
                  <a:srgbClr val="FFFFFF"/>
                </a:solidFill>
                <a:latin typeface="Arial"/>
              </a:rPr>
              <a:t>Užsakymas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turi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būti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suplanuotas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taip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,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kad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paslauga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būtų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suteikta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ir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apmokėta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iki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paskutinės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sutarties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galiojimo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Arial"/>
              </a:rPr>
              <a:t>dienos</a:t>
            </a:r>
            <a:r>
              <a:rPr sz="1400" b="1" i="0" dirty="0">
                <a:solidFill>
                  <a:srgbClr val="FFFFFF"/>
                </a:solidFill>
                <a:latin typeface="Arial"/>
              </a:rPr>
              <a:t>.</a:t>
            </a:r>
            <a:endParaRPr lang="en-US" sz="1400" b="1" i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 dirty="0">
                <a:solidFill>
                  <a:srgbClr val="304C47"/>
                </a:solidFill>
                <a:latin typeface="Arial"/>
              </a:rPr>
              <a:t>PASLAUGŲ ATLIKIMO TERMINAI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58368" y="1417320"/>
            <a:ext cx="1325880" cy="594360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1417320"/>
            <a:ext cx="1325880" cy="5943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6 mėn.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40280" y="1444752"/>
            <a:ext cx="9052560" cy="53035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50" b="0" i="0">
                <a:solidFill>
                  <a:srgbClr val="304C47"/>
                </a:solidFill>
                <a:latin typeface="Arial"/>
              </a:rPr>
              <a:t>ŽRŽP dokumentacijos byla pateikiama ne vėliau kaip per 6 mėn. nuo projekto rengimo pradžios.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258568"/>
            <a:ext cx="1325880" cy="594360"/>
          </a:xfrm>
          <a:prstGeom prst="roundRect">
            <a:avLst>
              <a:gd name="adj" fmla="val 8000"/>
            </a:avLst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2258568"/>
            <a:ext cx="1325880" cy="5943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6 mėn.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40280" y="2286000"/>
            <a:ext cx="9052560" cy="53035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50" b="0" i="0">
                <a:solidFill>
                  <a:srgbClr val="304C47"/>
                </a:solidFill>
                <a:latin typeface="Arial"/>
              </a:rPr>
              <a:t>Kai kadastro vietovėje lieka laisvos valstybinės žemės, teritorija kitam projektui parenkama ne vėliau kaip per 6 mėn.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099816"/>
            <a:ext cx="1325880" cy="594360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" y="3099816"/>
            <a:ext cx="1325880" cy="5943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1 mėn.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40280" y="3127248"/>
            <a:ext cx="9052560" cy="53035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50" b="0" i="0">
                <a:solidFill>
                  <a:srgbClr val="304C47"/>
                </a:solidFill>
                <a:latin typeface="Arial"/>
              </a:rPr>
              <a:t>Kompensacijai už valstybės išperkamą žemę ar neatlygintinam perdavimui reikalinga byla parengiama per 1 mėn.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8368" y="3941064"/>
            <a:ext cx="1325880" cy="594360"/>
          </a:xfrm>
          <a:prstGeom prst="roundRect">
            <a:avLst>
              <a:gd name="adj" fmla="val 8000"/>
            </a:avLst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" y="3941064"/>
            <a:ext cx="1325880" cy="5943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30 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0280" y="3968496"/>
            <a:ext cx="9052560" cy="53035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50" b="0" i="0">
                <a:solidFill>
                  <a:srgbClr val="304C47"/>
                </a:solidFill>
                <a:latin typeface="Arial"/>
              </a:rPr>
              <a:t>Žemės sklypų ribų patikslinimas parengiamas per 30 dienų.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4782312"/>
            <a:ext cx="1325880" cy="594360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8368" y="4782312"/>
            <a:ext cx="1325880" cy="5943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25 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40280" y="4809744"/>
            <a:ext cx="9052560" cy="53035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350" b="0" i="0">
                <a:solidFill>
                  <a:srgbClr val="304C47"/>
                </a:solidFill>
                <a:latin typeface="Arial"/>
              </a:rPr>
              <a:t>Servitutų plano parengimo paslauga suteikiama per 25 dienas nuo pasirašyto užsakymo akto.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8F7A57-522D-7C10-8B8D-A63DCFDC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>
            <a:extLst>
              <a:ext uri="{FF2B5EF4-FFF2-40B4-BE49-F238E27FC236}">
                <a16:creationId xmlns:a16="http://schemas.microsoft.com/office/drawing/2014/main" id="{F1A147BC-BA80-B70E-22C0-6E98F7255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DAFEF8-6539-760B-BDB4-4FF008F47F49}"/>
              </a:ext>
            </a:extLst>
          </p:cNvPr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sz="2800" b="1" i="0">
                <a:solidFill>
                  <a:srgbClr val="304C47"/>
                </a:solidFill>
                <a:latin typeface="Arial"/>
              </a:rPr>
              <a:t>PASLAUGŲ PRIĖMIMAS IR APMOKĖJIMAS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57B9BE-D8B8-0DFA-D94F-0A84485CDC61}"/>
              </a:ext>
            </a:extLst>
          </p:cNvPr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>
            <a:extLst>
              <a:ext uri="{FF2B5EF4-FFF2-40B4-BE49-F238E27FC236}">
                <a16:creationId xmlns:a16="http://schemas.microsoft.com/office/drawing/2014/main" id="{B5B59C73-E329-5E21-09B9-2B5137EF8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14AC49A-08D8-DE62-6A19-821A51498F57}"/>
              </a:ext>
            </a:extLst>
          </p:cNvPr>
          <p:cNvSpPr/>
          <p:nvPr/>
        </p:nvSpPr>
        <p:spPr>
          <a:xfrm>
            <a:off x="1280160" y="1508760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2A0CD6-2FE7-43EB-9670-69E61C0EC90E}"/>
              </a:ext>
            </a:extLst>
          </p:cNvPr>
          <p:cNvSpPr txBox="1"/>
          <p:nvPr/>
        </p:nvSpPr>
        <p:spPr>
          <a:xfrm>
            <a:off x="1280160" y="1508760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9CF238-1C97-180F-574D-914321F2CE8A}"/>
              </a:ext>
            </a:extLst>
          </p:cNvPr>
          <p:cNvSpPr/>
          <p:nvPr/>
        </p:nvSpPr>
        <p:spPr>
          <a:xfrm>
            <a:off x="1792224" y="1746504"/>
            <a:ext cx="50292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5623349-2D80-0AF4-4856-F794E8320D56}"/>
              </a:ext>
            </a:extLst>
          </p:cNvPr>
          <p:cNvSpPr/>
          <p:nvPr/>
        </p:nvSpPr>
        <p:spPr>
          <a:xfrm>
            <a:off x="566928" y="2194560"/>
            <a:ext cx="2084831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A2E930-2ECF-F85E-3F22-F3556B5D88AC}"/>
              </a:ext>
            </a:extLst>
          </p:cNvPr>
          <p:cNvSpPr/>
          <p:nvPr/>
        </p:nvSpPr>
        <p:spPr>
          <a:xfrm>
            <a:off x="768096" y="235915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A8A874-BFC8-8A2F-6A83-775557B2EF32}"/>
              </a:ext>
            </a:extLst>
          </p:cNvPr>
          <p:cNvSpPr txBox="1"/>
          <p:nvPr/>
        </p:nvSpPr>
        <p:spPr>
          <a:xfrm>
            <a:off x="978408" y="2313432"/>
            <a:ext cx="1490472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1" i="0">
                <a:solidFill>
                  <a:srgbClr val="304C47"/>
                </a:solidFill>
                <a:latin typeface="Arial"/>
              </a:rPr>
              <a:t>ATLIKTA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94475B-1C22-7C12-8159-BA5215073043}"/>
              </a:ext>
            </a:extLst>
          </p:cNvPr>
          <p:cNvSpPr txBox="1"/>
          <p:nvPr/>
        </p:nvSpPr>
        <p:spPr>
          <a:xfrm>
            <a:off x="786384" y="2761488"/>
            <a:ext cx="1645919" cy="17465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20" b="0" i="0" dirty="0" err="1">
                <a:solidFill>
                  <a:srgbClr val="304C47"/>
                </a:solidFill>
                <a:latin typeface="Arial"/>
              </a:rPr>
              <a:t>Tiekėjas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perduoda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atliktą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paslaugą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perdavimo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–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priėmimo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aktą</a:t>
            </a:r>
            <a:endParaRPr sz="122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9ECE8DD-3BE9-BFAB-C48A-B1FA54E73DAC}"/>
              </a:ext>
            </a:extLst>
          </p:cNvPr>
          <p:cNvSpPr/>
          <p:nvPr/>
        </p:nvSpPr>
        <p:spPr>
          <a:xfrm>
            <a:off x="3584448" y="1508760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02D845-C11C-D1F4-A8B5-B170D4330556}"/>
              </a:ext>
            </a:extLst>
          </p:cNvPr>
          <p:cNvSpPr txBox="1"/>
          <p:nvPr/>
        </p:nvSpPr>
        <p:spPr>
          <a:xfrm>
            <a:off x="3584448" y="1508760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083D33-62DC-BA72-691F-80C01194DF82}"/>
              </a:ext>
            </a:extLst>
          </p:cNvPr>
          <p:cNvSpPr/>
          <p:nvPr/>
        </p:nvSpPr>
        <p:spPr>
          <a:xfrm>
            <a:off x="4096512" y="1746504"/>
            <a:ext cx="50292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C3472A9-B23C-CE14-1AE4-C26A8A1BD61F}"/>
              </a:ext>
            </a:extLst>
          </p:cNvPr>
          <p:cNvSpPr/>
          <p:nvPr/>
        </p:nvSpPr>
        <p:spPr>
          <a:xfrm>
            <a:off x="2871216" y="2194560"/>
            <a:ext cx="2084831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DFE4F4-926A-1451-D358-EC1D08E07387}"/>
              </a:ext>
            </a:extLst>
          </p:cNvPr>
          <p:cNvSpPr/>
          <p:nvPr/>
        </p:nvSpPr>
        <p:spPr>
          <a:xfrm>
            <a:off x="3072384" y="235915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E5F2EE-9592-ADCA-5E89-ED715355F563}"/>
              </a:ext>
            </a:extLst>
          </p:cNvPr>
          <p:cNvSpPr txBox="1"/>
          <p:nvPr/>
        </p:nvSpPr>
        <p:spPr>
          <a:xfrm>
            <a:off x="3282696" y="2313432"/>
            <a:ext cx="1490472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1" i="0">
                <a:solidFill>
                  <a:srgbClr val="304C47"/>
                </a:solidFill>
                <a:latin typeface="Arial"/>
              </a:rPr>
              <a:t>PATIKRINTA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D85036-7001-27A9-3411-B5C01AA9397B}"/>
              </a:ext>
            </a:extLst>
          </p:cNvPr>
          <p:cNvSpPr txBox="1"/>
          <p:nvPr/>
        </p:nvSpPr>
        <p:spPr>
          <a:xfrm>
            <a:off x="3079299" y="2738742"/>
            <a:ext cx="1907500" cy="176925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20" b="0" i="0" dirty="0" err="1">
                <a:solidFill>
                  <a:srgbClr val="304C47"/>
                </a:solidFill>
                <a:latin typeface="Arial"/>
              </a:rPr>
              <a:t>Perkančioji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organizacija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paslaugas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patikrina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ne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vėliau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kaip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per 20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darbo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dienų</a:t>
            </a:r>
            <a:endParaRPr sz="122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95D9EA5-C85F-0FAD-8653-2EEA08365D65}"/>
              </a:ext>
            </a:extLst>
          </p:cNvPr>
          <p:cNvSpPr/>
          <p:nvPr/>
        </p:nvSpPr>
        <p:spPr>
          <a:xfrm>
            <a:off x="5888736" y="1508760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CF8074-C8F3-0BC0-B0DC-E75475F55B6E}"/>
              </a:ext>
            </a:extLst>
          </p:cNvPr>
          <p:cNvSpPr txBox="1"/>
          <p:nvPr/>
        </p:nvSpPr>
        <p:spPr>
          <a:xfrm>
            <a:off x="5888736" y="1508760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3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DF5C04-503E-4CC5-D82C-BF7C392BA47E}"/>
              </a:ext>
            </a:extLst>
          </p:cNvPr>
          <p:cNvSpPr/>
          <p:nvPr/>
        </p:nvSpPr>
        <p:spPr>
          <a:xfrm>
            <a:off x="6400800" y="1746504"/>
            <a:ext cx="50292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75087AD-EDB2-D870-0F1C-661BBA460825}"/>
              </a:ext>
            </a:extLst>
          </p:cNvPr>
          <p:cNvSpPr/>
          <p:nvPr/>
        </p:nvSpPr>
        <p:spPr>
          <a:xfrm>
            <a:off x="5175504" y="2194560"/>
            <a:ext cx="2084831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B9C63B-8F09-28F2-B2EA-F6AC23D4B797}"/>
              </a:ext>
            </a:extLst>
          </p:cNvPr>
          <p:cNvSpPr/>
          <p:nvPr/>
        </p:nvSpPr>
        <p:spPr>
          <a:xfrm>
            <a:off x="5376672" y="235915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C90B90-8397-F40A-8B92-E905CBA843BD}"/>
              </a:ext>
            </a:extLst>
          </p:cNvPr>
          <p:cNvSpPr txBox="1"/>
          <p:nvPr/>
        </p:nvSpPr>
        <p:spPr>
          <a:xfrm>
            <a:off x="5586984" y="2313432"/>
            <a:ext cx="1490472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1" i="0">
                <a:solidFill>
                  <a:srgbClr val="304C47"/>
                </a:solidFill>
                <a:latin typeface="Arial"/>
              </a:rPr>
              <a:t>AKTAS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99C3C3-7C69-A078-73C7-EE7B95A732E4}"/>
              </a:ext>
            </a:extLst>
          </p:cNvPr>
          <p:cNvSpPr txBox="1"/>
          <p:nvPr/>
        </p:nvSpPr>
        <p:spPr>
          <a:xfrm>
            <a:off x="5383587" y="2727369"/>
            <a:ext cx="1850635" cy="1780623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20" b="0" i="0" dirty="0" err="1">
                <a:solidFill>
                  <a:srgbClr val="304C47"/>
                </a:solidFill>
                <a:latin typeface="Arial"/>
              </a:rPr>
              <a:t>Nenustačius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trūkumų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,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aktas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suderinamas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užregistruojamas</a:t>
            </a:r>
            <a:endParaRPr sz="122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CF800F5-CAB9-045A-B462-1A6746E4FA2C}"/>
              </a:ext>
            </a:extLst>
          </p:cNvPr>
          <p:cNvSpPr/>
          <p:nvPr/>
        </p:nvSpPr>
        <p:spPr>
          <a:xfrm>
            <a:off x="8193023" y="1508760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84D30B0-CFE1-A7EC-6EFD-D139955BF8AE}"/>
              </a:ext>
            </a:extLst>
          </p:cNvPr>
          <p:cNvSpPr txBox="1"/>
          <p:nvPr/>
        </p:nvSpPr>
        <p:spPr>
          <a:xfrm>
            <a:off x="8193023" y="1508760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D29BFE9-C1C3-9BE4-9E95-D6F5102AE7C4}"/>
              </a:ext>
            </a:extLst>
          </p:cNvPr>
          <p:cNvSpPr/>
          <p:nvPr/>
        </p:nvSpPr>
        <p:spPr>
          <a:xfrm>
            <a:off x="8705088" y="1746504"/>
            <a:ext cx="502920" cy="45720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A6428FB-9C11-EF89-0F28-2EAB06F08496}"/>
              </a:ext>
            </a:extLst>
          </p:cNvPr>
          <p:cNvSpPr/>
          <p:nvPr/>
        </p:nvSpPr>
        <p:spPr>
          <a:xfrm>
            <a:off x="7479792" y="2194560"/>
            <a:ext cx="2084831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B134BD-AC40-3C9F-C426-69341751D069}"/>
              </a:ext>
            </a:extLst>
          </p:cNvPr>
          <p:cNvSpPr/>
          <p:nvPr/>
        </p:nvSpPr>
        <p:spPr>
          <a:xfrm>
            <a:off x="7680960" y="235915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CFBFBF0-586C-8926-45C4-E217E4C5C68D}"/>
              </a:ext>
            </a:extLst>
          </p:cNvPr>
          <p:cNvSpPr txBox="1"/>
          <p:nvPr/>
        </p:nvSpPr>
        <p:spPr>
          <a:xfrm>
            <a:off x="7891271" y="2313432"/>
            <a:ext cx="1490472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1" i="0">
                <a:solidFill>
                  <a:srgbClr val="304C47"/>
                </a:solidFill>
                <a:latin typeface="Arial"/>
              </a:rPr>
              <a:t>SĄSKAITA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32BBFC5-7B2A-B22E-66A3-1EFC6FAE2305}"/>
              </a:ext>
            </a:extLst>
          </p:cNvPr>
          <p:cNvSpPr txBox="1"/>
          <p:nvPr/>
        </p:nvSpPr>
        <p:spPr>
          <a:xfrm>
            <a:off x="7699248" y="2761488"/>
            <a:ext cx="1645919" cy="17465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20" b="0" i="0" dirty="0">
                <a:solidFill>
                  <a:srgbClr val="304C47"/>
                </a:solidFill>
                <a:latin typeface="Arial"/>
              </a:rPr>
              <a:t>Tik po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pasirašyto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akto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tiekėjas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pateikia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sąskaitą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faktūrą</a:t>
            </a:r>
            <a:endParaRPr sz="122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BC4D4C2-B076-B5C3-F272-A75767C1A72E}"/>
              </a:ext>
            </a:extLst>
          </p:cNvPr>
          <p:cNvSpPr/>
          <p:nvPr/>
        </p:nvSpPr>
        <p:spPr>
          <a:xfrm>
            <a:off x="10497311" y="1508760"/>
            <a:ext cx="512064" cy="512064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CBB78A-1AD7-A4BF-1D89-DA6C5B4B8EB6}"/>
              </a:ext>
            </a:extLst>
          </p:cNvPr>
          <p:cNvSpPr txBox="1"/>
          <p:nvPr/>
        </p:nvSpPr>
        <p:spPr>
          <a:xfrm>
            <a:off x="10497311" y="1508760"/>
            <a:ext cx="512064" cy="51206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600" b="1" i="0">
                <a:solidFill>
                  <a:srgbClr val="304C47"/>
                </a:solidFill>
                <a:latin typeface="Arial"/>
              </a:rPr>
              <a:t>5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31C4015B-2704-F6EE-DBE8-BBEDAA531057}"/>
              </a:ext>
            </a:extLst>
          </p:cNvPr>
          <p:cNvSpPr/>
          <p:nvPr/>
        </p:nvSpPr>
        <p:spPr>
          <a:xfrm>
            <a:off x="9784080" y="2194560"/>
            <a:ext cx="2084831" cy="2423160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54F4751-AD2E-8323-E24A-77B915C99CB5}"/>
              </a:ext>
            </a:extLst>
          </p:cNvPr>
          <p:cNvSpPr/>
          <p:nvPr/>
        </p:nvSpPr>
        <p:spPr>
          <a:xfrm>
            <a:off x="9985248" y="2359152"/>
            <a:ext cx="91440" cy="34747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lnSpcReduction="10000"/>
          </a:bodyPr>
          <a:lstStyle/>
          <a:p>
            <a:pPr algn="ctr"/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659C2A-9F7B-8F54-17FA-FD76791C3A78}"/>
              </a:ext>
            </a:extLst>
          </p:cNvPr>
          <p:cNvSpPr txBox="1"/>
          <p:nvPr/>
        </p:nvSpPr>
        <p:spPr>
          <a:xfrm>
            <a:off x="10195559" y="2313432"/>
            <a:ext cx="1490472" cy="38404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/>
          </a:bodyPr>
          <a:lstStyle/>
          <a:p>
            <a:pPr algn="l"/>
            <a:r>
              <a:rPr sz="1450" b="1" i="0">
                <a:solidFill>
                  <a:srgbClr val="304C47"/>
                </a:solidFill>
                <a:latin typeface="Arial"/>
              </a:rPr>
              <a:t>APMOKĖJIMAS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E06B60-1E72-B0B9-A71B-F5AC015F3CD9}"/>
              </a:ext>
            </a:extLst>
          </p:cNvPr>
          <p:cNvSpPr txBox="1"/>
          <p:nvPr/>
        </p:nvSpPr>
        <p:spPr>
          <a:xfrm>
            <a:off x="10003536" y="2761488"/>
            <a:ext cx="1645919" cy="1746504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220" b="0" i="0" dirty="0" err="1">
                <a:solidFill>
                  <a:srgbClr val="304C47"/>
                </a:solidFill>
                <a:latin typeface="Arial"/>
              </a:rPr>
              <a:t>Apmokama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pagal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sutarties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biudžeto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asignavimų</a:t>
            </a:r>
            <a:r>
              <a:rPr sz="1220" b="0" i="0" dirty="0">
                <a:solidFill>
                  <a:srgbClr val="304C47"/>
                </a:solidFill>
                <a:latin typeface="Arial"/>
              </a:rPr>
              <a:t> </a:t>
            </a:r>
            <a:r>
              <a:rPr sz="1220" b="0" i="0" dirty="0" err="1">
                <a:solidFill>
                  <a:srgbClr val="304C47"/>
                </a:solidFill>
                <a:latin typeface="Arial"/>
              </a:rPr>
              <a:t>galimybes</a:t>
            </a:r>
            <a:endParaRPr sz="1220" b="0" i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C35CE4DF-F6E3-0539-4CC4-B38EBCED7E7E}"/>
              </a:ext>
            </a:extLst>
          </p:cNvPr>
          <p:cNvSpPr/>
          <p:nvPr/>
        </p:nvSpPr>
        <p:spPr>
          <a:xfrm>
            <a:off x="658368" y="5029200"/>
            <a:ext cx="10890504" cy="713232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A73E41-A1D2-06ED-C358-54A49A28B940}"/>
              </a:ext>
            </a:extLst>
          </p:cNvPr>
          <p:cNvSpPr txBox="1"/>
          <p:nvPr/>
        </p:nvSpPr>
        <p:spPr>
          <a:xfrm>
            <a:off x="914400" y="5138928"/>
            <a:ext cx="10378440" cy="45720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lnSpcReduction="10000"/>
          </a:bodyPr>
          <a:lstStyle/>
          <a:p>
            <a:pPr algn="ctr"/>
            <a:r>
              <a:rPr sz="1350" b="1" i="0">
                <a:solidFill>
                  <a:srgbClr val="304C47"/>
                </a:solidFill>
                <a:latin typeface="Arial"/>
              </a:rPr>
              <a:t>Perkančioji organizacija gali mažinti tam tikrų paslaugų kiekį, jei nėra poreikio, nepakanka asignavimų ar pasikeičia teisės aktų nuostatos.</a:t>
            </a:r>
          </a:p>
        </p:txBody>
      </p:sp>
    </p:spTree>
    <p:extLst>
      <p:ext uri="{BB962C8B-B14F-4D97-AF65-F5344CB8AC3E}">
        <p14:creationId xmlns:p14="http://schemas.microsoft.com/office/powerpoint/2010/main" val="3503702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3_shap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pPr algn="l"/>
            <a:r>
              <a:rPr lang="lt-LT" sz="2800" b="1" i="0" dirty="0">
                <a:solidFill>
                  <a:srgbClr val="304C47"/>
                </a:solidFill>
                <a:latin typeface="Arial"/>
              </a:rPr>
              <a:t>REKOMENDACIJOS </a:t>
            </a:r>
            <a:r>
              <a:rPr sz="2800" b="1" i="0" dirty="0">
                <a:solidFill>
                  <a:srgbClr val="304C47"/>
                </a:solidFill>
                <a:latin typeface="Arial"/>
              </a:rPr>
              <a:t>SAVIVALDYBĖMS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pic>
        <p:nvPicPr>
          <p:cNvPr id="5" name="Picture 4" descr="s3_shap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49808" y="1554480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1554480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463040"/>
            <a:ext cx="246888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ĮSIVERTINTI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1444752"/>
            <a:ext cx="7223760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>
                <a:solidFill>
                  <a:srgbClr val="304C47"/>
                </a:solidFill>
                <a:latin typeface="Arial"/>
              </a:rPr>
              <a:t>Kokių ŽRŽP paslaugų ir kokiose teritorijose reikės.</a:t>
            </a:r>
          </a:p>
        </p:txBody>
      </p:sp>
      <p:sp>
        <p:nvSpPr>
          <p:cNvPr id="10" name="Oval 9"/>
          <p:cNvSpPr/>
          <p:nvPr/>
        </p:nvSpPr>
        <p:spPr>
          <a:xfrm>
            <a:off x="749808" y="2578608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2578608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487168"/>
            <a:ext cx="246888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SUPLANUOTI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0480" y="2468880"/>
            <a:ext cx="7223760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>
                <a:solidFill>
                  <a:srgbClr val="304C47"/>
                </a:solidFill>
                <a:latin typeface="Arial"/>
              </a:rPr>
              <a:t>Paslaugų kiekius, pirkimo objekto dalis, terminus ir vertę.</a:t>
            </a:r>
          </a:p>
        </p:txBody>
      </p:sp>
      <p:sp>
        <p:nvSpPr>
          <p:cNvPr id="14" name="Oval 13"/>
          <p:cNvSpPr/>
          <p:nvPr/>
        </p:nvSpPr>
        <p:spPr>
          <a:xfrm>
            <a:off x="749808" y="3602736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9808" y="3602736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511296"/>
            <a:ext cx="246888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PARENGTI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0" y="3493008"/>
            <a:ext cx="7223760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>
                <a:solidFill>
                  <a:srgbClr val="304C47"/>
                </a:solidFill>
                <a:latin typeface="Arial"/>
              </a:rPr>
              <a:t>Techninę specifikaciją, kvalifikacijos ir vertinimo reikalavimus.</a:t>
            </a:r>
          </a:p>
        </p:txBody>
      </p:sp>
      <p:sp>
        <p:nvSpPr>
          <p:cNvPr id="18" name="Oval 17"/>
          <p:cNvSpPr/>
          <p:nvPr/>
        </p:nvSpPr>
        <p:spPr>
          <a:xfrm>
            <a:off x="749808" y="4626864"/>
            <a:ext cx="438912" cy="438912"/>
          </a:xfrm>
          <a:prstGeom prst="ellipse">
            <a:avLst/>
          </a:prstGeom>
          <a:solidFill>
            <a:srgbClr val="9CBD92"/>
          </a:solidFill>
          <a:ln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92500" lnSpcReduction="10000"/>
          </a:bodyPr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9808" y="4626864"/>
            <a:ext cx="438912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4535424"/>
            <a:ext cx="2468880" cy="34747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/>
          </a:bodyPr>
          <a:lstStyle/>
          <a:p>
            <a:pPr algn="l"/>
            <a:r>
              <a:rPr sz="1600" b="1" i="0">
                <a:solidFill>
                  <a:srgbClr val="304C47"/>
                </a:solidFill>
                <a:latin typeface="Arial"/>
              </a:rPr>
              <a:t>UŽTIKRINTI TĘSTINUMĄ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0" y="4517136"/>
            <a:ext cx="7223760" cy="56692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50" b="0" i="0">
                <a:solidFill>
                  <a:srgbClr val="304C47"/>
                </a:solidFill>
                <a:latin typeface="Arial"/>
              </a:rPr>
              <a:t>Kad nuo 2027-01-01 paslaugų užsakymas ir vykdymas nesustotų.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5486400"/>
            <a:ext cx="10890504" cy="438912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5532120"/>
            <a:ext cx="10378440" cy="27432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Autofit/>
          </a:bodyPr>
          <a:lstStyle/>
          <a:p>
            <a:pPr algn="ctr"/>
            <a:r>
              <a:rPr sz="1600" b="0" i="0" dirty="0">
                <a:solidFill>
                  <a:srgbClr val="FFFFFF"/>
                </a:solidFill>
                <a:latin typeface="Arial"/>
              </a:rPr>
              <a:t>NŽT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patirtis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gali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būti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naudojama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kaip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praktinis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atspirties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taškas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rengiant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savivaldybių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 </a:t>
            </a:r>
            <a:r>
              <a:rPr sz="1600" b="0" i="0" dirty="0" err="1">
                <a:solidFill>
                  <a:srgbClr val="FFFFFF"/>
                </a:solidFill>
                <a:latin typeface="Arial"/>
              </a:rPr>
              <a:t>pirkimus</a:t>
            </a:r>
            <a:r>
              <a:rPr sz="1600" b="0" i="0" dirty="0">
                <a:solidFill>
                  <a:srgbClr val="FFFFFF"/>
                </a:solidFill>
                <a:latin typeface="Arial"/>
              </a:rPr>
              <a:t>.</a:t>
            </a:r>
            <a:endParaRPr lang="en-US" sz="1600" b="0" i="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256032"/>
            <a:ext cx="2258568" cy="5852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207" y="512064"/>
            <a:ext cx="8458200" cy="438912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 fontScale="92500" lnSpcReduction="10000"/>
          </a:bodyPr>
          <a:lstStyle/>
          <a:p>
            <a:r>
              <a:rPr lang="en-US" sz="2800" b="1">
                <a:solidFill>
                  <a:srgbClr val="304C47"/>
                </a:solidFill>
                <a:latin typeface="Arial"/>
                <a:cs typeface="Arial"/>
              </a:rPr>
              <a:t>PASLAUGOS NUO 2027 M.</a:t>
            </a:r>
            <a:endParaRPr sz="2800" b="1">
              <a:solidFill>
                <a:srgbClr val="304C47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1207" y="1161288"/>
            <a:ext cx="1271016" cy="73152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8368" y="1600200"/>
            <a:ext cx="3429000" cy="2852928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847088"/>
            <a:ext cx="2971800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00" b="1">
                <a:solidFill>
                  <a:srgbClr val="9CBD92"/>
                </a:solidFill>
                <a:latin typeface="Arial"/>
              </a:rPr>
              <a:t>2027-01-01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377440"/>
            <a:ext cx="2971800" cy="47548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2100" b="1">
                <a:solidFill>
                  <a:srgbClr val="304C47"/>
                </a:solidFill>
                <a:latin typeface="Arial"/>
              </a:rPr>
              <a:t>Paslaugų tęstinumas</a:t>
            </a:r>
          </a:p>
        </p:txBody>
      </p:sp>
      <p:sp>
        <p:nvSpPr>
          <p:cNvPr id="8" name="Rectangle 7"/>
          <p:cNvSpPr/>
          <p:nvPr/>
        </p:nvSpPr>
        <p:spPr>
          <a:xfrm>
            <a:off x="886968" y="3017520"/>
            <a:ext cx="777240" cy="64008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3310128"/>
            <a:ext cx="2926080" cy="10515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0" dirty="0" err="1">
                <a:solidFill>
                  <a:srgbClr val="304C47"/>
                </a:solidFill>
                <a:latin typeface="Arial"/>
              </a:rPr>
              <a:t>Savivaldybės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turi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būti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pasirengusios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ŽRŽP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paslaugas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užsakyti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vykdyti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nuo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2027 m.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sausio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1 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600200"/>
            <a:ext cx="3429000" cy="2852928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1847088"/>
            <a:ext cx="2971800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lang="en-US" sz="1400" b="1">
                <a:solidFill>
                  <a:srgbClr val="9CBD92"/>
                </a:solidFill>
                <a:latin typeface="Arial"/>
              </a:rPr>
              <a:t>PIRKIMAS</a:t>
            </a:r>
            <a:endParaRPr sz="1400" b="1">
              <a:solidFill>
                <a:srgbClr val="9CBD92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17720" y="2377440"/>
            <a:ext cx="2971800" cy="47548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2100" b="1">
                <a:solidFill>
                  <a:srgbClr val="304C47"/>
                </a:solidFill>
                <a:latin typeface="Arial"/>
              </a:rPr>
              <a:t>Aiškūs reikalavimai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17720" y="3017520"/>
            <a:ext cx="777240" cy="64008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17720" y="3310128"/>
            <a:ext cx="2926080" cy="10515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500" b="0" dirty="0" err="1">
                <a:solidFill>
                  <a:srgbClr val="304C47"/>
                </a:solidFill>
                <a:latin typeface="Arial"/>
              </a:rPr>
              <a:t>Techninė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specifikacija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kvalifikacija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vertinimo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kriterijai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kiekiai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kainos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rinkos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tyrimas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turi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būti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apibrėžti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iš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anksto</a:t>
            </a:r>
            <a:endParaRPr sz="1500" b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119872" y="1600200"/>
            <a:ext cx="3429000" cy="2807208"/>
          </a:xfrm>
          <a:prstGeom prst="roundRect">
            <a:avLst>
              <a:gd name="adj" fmla="val 8000"/>
            </a:avLst>
          </a:prstGeom>
          <a:solidFill>
            <a:srgbClr val="F4F6F2"/>
          </a:solidFill>
          <a:ln w="10160">
            <a:solidFill>
              <a:srgbClr val="D9DF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48472" y="1847088"/>
            <a:ext cx="2971800" cy="32004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1400" b="1">
                <a:solidFill>
                  <a:srgbClr val="9CBD92"/>
                </a:solidFill>
                <a:latin typeface="Arial"/>
              </a:rPr>
              <a:t>SUTARTIES </a:t>
            </a:r>
            <a:r>
              <a:rPr lang="en-US" sz="1400" b="1">
                <a:solidFill>
                  <a:srgbClr val="9CBD92"/>
                </a:solidFill>
                <a:latin typeface="Arial"/>
              </a:rPr>
              <a:t>VYKDYMAS</a:t>
            </a:r>
            <a:endParaRPr sz="1400" b="1">
              <a:solidFill>
                <a:srgbClr val="9CBD92"/>
              </a:solidFill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48472" y="2377440"/>
            <a:ext cx="2971800" cy="475488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l"/>
            <a:r>
              <a:rPr sz="2100" b="1">
                <a:solidFill>
                  <a:srgbClr val="304C47"/>
                </a:solidFill>
                <a:latin typeface="Arial"/>
              </a:rPr>
              <a:t>Faktinis poreikis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48472" y="3017520"/>
            <a:ext cx="777240" cy="64008"/>
          </a:xfrm>
          <a:prstGeom prst="rect">
            <a:avLst/>
          </a:prstGeom>
          <a:solidFill>
            <a:srgbClr val="9CBD92"/>
          </a:solidFill>
          <a:ln w="10160">
            <a:solidFill>
              <a:srgbClr val="9CBD9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 fontScale="25000" lnSpcReduction="20000"/>
          </a:bodyPr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48472" y="3310128"/>
            <a:ext cx="2926080" cy="1051560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r>
              <a:rPr sz="1500" b="0" dirty="0">
                <a:solidFill>
                  <a:srgbClr val="304C47"/>
                </a:solidFill>
                <a:latin typeface="Arial"/>
              </a:rPr>
              <a:t>Paslaugos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užsakomos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pagal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lang="en-US" sz="1500" dirty="0" err="1">
                <a:solidFill>
                  <a:srgbClr val="304C47"/>
                </a:solidFill>
                <a:latin typeface="Arial"/>
              </a:rPr>
              <a:t>faktinį</a:t>
            </a:r>
            <a:r>
              <a:rPr lang="en-US" sz="150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poreikį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ir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fiksuotus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įkainius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,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neviršijant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lang="lt-LT" sz="1500" b="0" dirty="0">
                <a:solidFill>
                  <a:srgbClr val="304C47"/>
                </a:solidFill>
                <a:latin typeface="Arial"/>
              </a:rPr>
              <a:t>bendros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sutarties</a:t>
            </a:r>
            <a:r>
              <a:rPr sz="1500" b="0" dirty="0">
                <a:solidFill>
                  <a:srgbClr val="304C47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304C47"/>
                </a:solidFill>
                <a:latin typeface="Arial"/>
              </a:rPr>
              <a:t>kainos</a:t>
            </a:r>
            <a:endParaRPr sz="1500" b="0" dirty="0">
              <a:solidFill>
                <a:srgbClr val="304C47"/>
              </a:solidFill>
              <a:latin typeface="Arial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58368" y="4818888"/>
            <a:ext cx="11026981" cy="1216153"/>
          </a:xfrm>
          <a:prstGeom prst="roundRect">
            <a:avLst>
              <a:gd name="adj" fmla="val 8000"/>
            </a:avLst>
          </a:prstGeom>
          <a:solidFill>
            <a:srgbClr val="304C47"/>
          </a:solidFill>
          <a:ln w="10160">
            <a:solidFill>
              <a:srgbClr val="304C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38100" rIns="63500" bIns="38100" rtlCol="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40664" y="4910328"/>
            <a:ext cx="10791010" cy="1124711"/>
          </a:xfrm>
          <a:prstGeom prst="rect">
            <a:avLst/>
          </a:prstGeom>
          <a:noFill/>
        </p:spPr>
        <p:txBody>
          <a:bodyPr wrap="square" lIns="63500" tIns="38100" rIns="63500" bIns="38100" anchor="ctr">
            <a:normAutofit/>
          </a:bodyPr>
          <a:lstStyle/>
          <a:p>
            <a:pPr algn="ctr"/>
            <a:r>
              <a:rPr lang="en-US" sz="1400" dirty="0" err="1">
                <a:solidFill>
                  <a:schemeClr val="bg1"/>
                </a:solidFill>
                <a:latin typeface="Arial"/>
              </a:rPr>
              <a:t>Savivaldybės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kuo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anksčiau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pradėjusios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 ŽRŽP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paslaugų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pirkimus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ir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laiku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sudariusios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ŽRŽP 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rengimo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paslaugų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sutartis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su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Paslaugų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teikėjais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turė</a:t>
            </a:r>
            <a:r>
              <a:rPr lang="lt-LT" sz="1400" dirty="0">
                <a:solidFill>
                  <a:schemeClr val="bg1"/>
                </a:solidFill>
                <a:latin typeface="Arial"/>
              </a:rPr>
              <a:t>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užtikrintą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galimybę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tinkamai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tęsti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ir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vykdyti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joms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įstatymu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pavestas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Arial"/>
              </a:rPr>
              <a:t>funkcijas</a:t>
            </a:r>
            <a:r>
              <a:rPr lang="en-US" sz="1400" dirty="0">
                <a:solidFill>
                  <a:schemeClr val="bg1"/>
                </a:solidFill>
                <a:latin typeface="Arial"/>
              </a:rPr>
              <a:t>.</a:t>
            </a:r>
            <a:endParaRPr lang="en-US" sz="1400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6309360"/>
            <a:ext cx="1161288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3BDD651-F678-39F9-1543-3C0C996E2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6695F4-1502-C59C-7267-562B5708EF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421"/>
            <a:ext cx="12192000" cy="693684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86CD01-B21C-9CC6-072A-6C5DE6125A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6AB52B-2FE5-B429-3902-1464CC255F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93" y="-78842"/>
            <a:ext cx="5363307" cy="21639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A3F205-DCDD-D738-E6C9-560962E597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60" y="2717800"/>
            <a:ext cx="3316440" cy="4140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918B126-D649-7EDF-02C8-AAAC41F5BE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6273800"/>
            <a:ext cx="1287685" cy="2946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0E1AED-BEEA-269B-4FBB-3AF626C404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1" y="1092200"/>
            <a:ext cx="3159676" cy="873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A0274A-39CE-AD7B-7330-B4423829B0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244" y="4913773"/>
            <a:ext cx="1179729" cy="852027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6D53B377-F0BF-F4D1-10FC-D2703E7CB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7488" y="2593150"/>
            <a:ext cx="6583680" cy="2928570"/>
          </a:xfrm>
        </p:spPr>
        <p:txBody>
          <a:bodyPr>
            <a:normAutofit fontScale="90000"/>
          </a:bodyPr>
          <a:lstStyle/>
          <a:p>
            <a:r>
              <a:rPr lang="lt-LT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Žemės reformos žemėtvarkos projektų pirkimai</a:t>
            </a:r>
            <a:br>
              <a:rPr lang="lt-LT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NŽT patirtis bei rekomendacijos savivaldybėms, kaip užtikrinti paslaugų tęstinumą</a:t>
            </a: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Rimantė Rasickienė, NŽT Žemės tvarkymo ir administravimo</a:t>
            </a:r>
            <a:b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veiklos koordinavimo skyriaus vyresnioji patarėja</a:t>
            </a:r>
            <a:b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2026 10 08</a:t>
            </a:r>
            <a:br>
              <a:rPr lang="lt-LT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314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1682</Words>
  <Application>Microsoft Office PowerPoint</Application>
  <PresentationFormat>Plačiaekranė</PresentationFormat>
  <Paragraphs>291</Paragraphs>
  <Slides>26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Times New Roman</vt:lpstr>
      <vt:lpstr>Office Theme</vt:lpstr>
      <vt:lpstr>1_Office Theme</vt:lpstr>
      <vt:lpstr>Žemės reformos žemėtvarkos projektų pirkimai  NŽT patirtis bei rekomendacijos savivaldybėms, kaip užtikrinti paslaugų tęstinumą    Rimantė Rasickienė, NŽT Žemės tvarkymo ir administravimo veiklos koordinavimo skyriaus vyresnioji patarėja 2026 10 08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Žemės reformos žemėtvarkos projektų pirkimai  NŽT patirtis bei rekomendacijos savivaldybėms, kaip užtikrinti paslaugų tęstinumą   Rimantė Rasickienė, NŽT Žemės tvarkymo ir administravimo veiklos koordinavimo skyriaus vyresnioji patarėja 2026 10 08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Loreta Pilkienė</dc:creator>
  <cp:keywords/>
  <dc:description>generated using python-pptx</dc:description>
  <cp:lastModifiedBy>Rimantė Rasickienė</cp:lastModifiedBy>
  <cp:revision>865</cp:revision>
  <dcterms:created xsi:type="dcterms:W3CDTF">2013-01-27T09:14:16Z</dcterms:created>
  <dcterms:modified xsi:type="dcterms:W3CDTF">2026-10-08T05:22:44Z</dcterms:modified>
  <cp:category/>
</cp:coreProperties>
</file>